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9" r:id="rId6"/>
    <p:sldMasterId id="2147483691" r:id="rId7"/>
  </p:sldMasterIdLst>
  <p:notesMasterIdLst>
    <p:notesMasterId r:id="rId74"/>
  </p:notesMasterIdLst>
  <p:sldIdLst>
    <p:sldId id="1838" r:id="rId8"/>
    <p:sldId id="1942" r:id="rId9"/>
    <p:sldId id="1847" r:id="rId10"/>
    <p:sldId id="262" r:id="rId11"/>
    <p:sldId id="1805" r:id="rId12"/>
    <p:sldId id="1850" r:id="rId13"/>
    <p:sldId id="1851" r:id="rId14"/>
    <p:sldId id="1852" r:id="rId15"/>
    <p:sldId id="1965" r:id="rId16"/>
    <p:sldId id="1883" r:id="rId17"/>
    <p:sldId id="1884" r:id="rId18"/>
    <p:sldId id="1885" r:id="rId19"/>
    <p:sldId id="1886" r:id="rId20"/>
    <p:sldId id="1897" r:id="rId21"/>
    <p:sldId id="1899" r:id="rId22"/>
    <p:sldId id="1966" r:id="rId23"/>
    <p:sldId id="1938" r:id="rId24"/>
    <p:sldId id="1939" r:id="rId25"/>
    <p:sldId id="1940" r:id="rId26"/>
    <p:sldId id="1964" r:id="rId27"/>
    <p:sldId id="1950" r:id="rId28"/>
    <p:sldId id="1951" r:id="rId29"/>
    <p:sldId id="1949" r:id="rId30"/>
    <p:sldId id="1953" r:id="rId31"/>
    <p:sldId id="1957" r:id="rId32"/>
    <p:sldId id="1954" r:id="rId33"/>
    <p:sldId id="397" r:id="rId34"/>
    <p:sldId id="401" r:id="rId35"/>
    <p:sldId id="422" r:id="rId36"/>
    <p:sldId id="404" r:id="rId37"/>
    <p:sldId id="421" r:id="rId38"/>
    <p:sldId id="405" r:id="rId39"/>
    <p:sldId id="406" r:id="rId40"/>
    <p:sldId id="423" r:id="rId41"/>
    <p:sldId id="408" r:id="rId42"/>
    <p:sldId id="409" r:id="rId43"/>
    <p:sldId id="410" r:id="rId44"/>
    <p:sldId id="411" r:id="rId45"/>
    <p:sldId id="412" r:id="rId46"/>
    <p:sldId id="413" r:id="rId47"/>
    <p:sldId id="414" r:id="rId48"/>
    <p:sldId id="416" r:id="rId49"/>
    <p:sldId id="415" r:id="rId50"/>
    <p:sldId id="420" r:id="rId51"/>
    <p:sldId id="392" r:id="rId52"/>
    <p:sldId id="396" r:id="rId53"/>
    <p:sldId id="1947" r:id="rId54"/>
    <p:sldId id="1900" r:id="rId55"/>
    <p:sldId id="1887" r:id="rId56"/>
    <p:sldId id="1888" r:id="rId57"/>
    <p:sldId id="1889" r:id="rId58"/>
    <p:sldId id="1890" r:id="rId59"/>
    <p:sldId id="1891" r:id="rId60"/>
    <p:sldId id="1892" r:id="rId61"/>
    <p:sldId id="1893" r:id="rId62"/>
    <p:sldId id="1894" r:id="rId63"/>
    <p:sldId id="1912" r:id="rId64"/>
    <p:sldId id="1936" r:id="rId65"/>
    <p:sldId id="1937" r:id="rId66"/>
    <p:sldId id="1898" r:id="rId67"/>
    <p:sldId id="1848" r:id="rId68"/>
    <p:sldId id="1849" r:id="rId69"/>
    <p:sldId id="1955" r:id="rId70"/>
    <p:sldId id="1956" r:id="rId71"/>
    <p:sldId id="1963" r:id="rId72"/>
    <p:sldId id="194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7E7"/>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9022EE-D0AB-4BCC-8009-A2C3392AB36B}" v="39" dt="2021-09-01T18:59:38.185"/>
    <p1510:client id="{CBF5DBA7-E520-49D4-8CCC-51AE99C0CD90}" v="1" dt="2021-09-02T03:21:20.167"/>
    <p1510:client id="{EC63819B-6C9D-7942-A536-36338D4250E5}" v="375" dt="2021-09-02T11:40:33.0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9"/>
  </p:normalViewPr>
  <p:slideViewPr>
    <p:cSldViewPr snapToGrid="0" snapToObjects="1">
      <p:cViewPr varScale="1">
        <p:scale>
          <a:sx n="101" d="100"/>
          <a:sy n="101" d="100"/>
        </p:scale>
        <p:origin x="90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ts, Kathy Schmidtke" userId="S::feltsk@umsystem.edu::79537ac4-d8fc-46a8-838f-8fe4bd1da518" providerId="AD" clId="Web-{ADC4B9D6-62F0-4405-B59C-021F09B927FE}"/>
    <pc:docChg chg="modSld">
      <pc:chgData name="Felts, Kathy Schmidtke" userId="S::feltsk@umsystem.edu::79537ac4-d8fc-46a8-838f-8fe4bd1da518" providerId="AD" clId="Web-{ADC4B9D6-62F0-4405-B59C-021F09B927FE}" dt="2021-08-30T18:27:05.163" v="15"/>
      <pc:docMkLst>
        <pc:docMk/>
      </pc:docMkLst>
      <pc:sldChg chg="modSp">
        <pc:chgData name="Felts, Kathy Schmidtke" userId="S::feltsk@umsystem.edu::79537ac4-d8fc-46a8-838f-8fe4bd1da518" providerId="AD" clId="Web-{ADC4B9D6-62F0-4405-B59C-021F09B927FE}" dt="2021-08-30T18:27:05.163" v="15"/>
        <pc:sldMkLst>
          <pc:docMk/>
          <pc:sldMk cId="1029881382" sldId="1897"/>
        </pc:sldMkLst>
        <pc:graphicFrameChg chg="mod modGraphic">
          <ac:chgData name="Felts, Kathy Schmidtke" userId="S::feltsk@umsystem.edu::79537ac4-d8fc-46a8-838f-8fe4bd1da518" providerId="AD" clId="Web-{ADC4B9D6-62F0-4405-B59C-021F09B927FE}" dt="2021-08-30T18:27:05.163" v="15"/>
          <ac:graphicFrameMkLst>
            <pc:docMk/>
            <pc:sldMk cId="1029881382" sldId="1897"/>
            <ac:graphicFrameMk id="4" creationId="{42F9DFB7-7899-514F-B59A-3AD458A7F47F}"/>
          </ac:graphicFrameMkLst>
        </pc:graphicFrameChg>
        <pc:graphicFrameChg chg="mod modGraphic">
          <ac:chgData name="Felts, Kathy Schmidtke" userId="S::feltsk@umsystem.edu::79537ac4-d8fc-46a8-838f-8fe4bd1da518" providerId="AD" clId="Web-{ADC4B9D6-62F0-4405-B59C-021F09B927FE}" dt="2021-08-30T18:26:59.350" v="13"/>
          <ac:graphicFrameMkLst>
            <pc:docMk/>
            <pc:sldMk cId="1029881382" sldId="1897"/>
            <ac:graphicFrameMk id="5" creationId="{4144D656-E273-A14B-99AF-1B76687C61C4}"/>
          </ac:graphicFrameMkLst>
        </pc:graphicFrameChg>
      </pc:sldChg>
    </pc:docChg>
  </pc:docChgLst>
  <pc:docChgLst>
    <pc:chgData name="Seidel, Karinna" userId="S::kjsmnd@umsystem.edu::9d0bee74-a55b-4ad4-805b-b6360945b669" providerId="AD" clId="Web-{10A8E254-8FA1-1960-A4B7-F5C73286BE07}"/>
    <pc:docChg chg="addSld delSld modSld">
      <pc:chgData name="Seidel, Karinna" userId="S::kjsmnd@umsystem.edu::9d0bee74-a55b-4ad4-805b-b6360945b669" providerId="AD" clId="Web-{10A8E254-8FA1-1960-A4B7-F5C73286BE07}" dt="2021-08-27T15:48:31.155" v="23"/>
      <pc:docMkLst>
        <pc:docMk/>
      </pc:docMkLst>
      <pc:sldChg chg="del">
        <pc:chgData name="Seidel, Karinna" userId="S::kjsmnd@umsystem.edu::9d0bee74-a55b-4ad4-805b-b6360945b669" providerId="AD" clId="Web-{10A8E254-8FA1-1960-A4B7-F5C73286BE07}" dt="2021-08-27T15:47:38.296" v="1"/>
        <pc:sldMkLst>
          <pc:docMk/>
          <pc:sldMk cId="2873711551" sldId="392"/>
        </pc:sldMkLst>
      </pc:sldChg>
      <pc:sldChg chg="del">
        <pc:chgData name="Seidel, Karinna" userId="S::kjsmnd@umsystem.edu::9d0bee74-a55b-4ad4-805b-b6360945b669" providerId="AD" clId="Web-{10A8E254-8FA1-1960-A4B7-F5C73286BE07}" dt="2021-08-27T15:47:38.296" v="0"/>
        <pc:sldMkLst>
          <pc:docMk/>
          <pc:sldMk cId="1552884407" sldId="396"/>
        </pc:sldMkLst>
      </pc:sldChg>
      <pc:sldChg chg="del">
        <pc:chgData name="Seidel, Karinna" userId="S::kjsmnd@umsystem.edu::9d0bee74-a55b-4ad4-805b-b6360945b669" providerId="AD" clId="Web-{10A8E254-8FA1-1960-A4B7-F5C73286BE07}" dt="2021-08-27T15:47:38.358" v="19"/>
        <pc:sldMkLst>
          <pc:docMk/>
          <pc:sldMk cId="2143415359" sldId="397"/>
        </pc:sldMkLst>
      </pc:sldChg>
      <pc:sldChg chg="del">
        <pc:chgData name="Seidel, Karinna" userId="S::kjsmnd@umsystem.edu::9d0bee74-a55b-4ad4-805b-b6360945b669" providerId="AD" clId="Web-{10A8E254-8FA1-1960-A4B7-F5C73286BE07}" dt="2021-08-27T15:47:38.358" v="18"/>
        <pc:sldMkLst>
          <pc:docMk/>
          <pc:sldMk cId="3137563902" sldId="401"/>
        </pc:sldMkLst>
      </pc:sldChg>
      <pc:sldChg chg="del">
        <pc:chgData name="Seidel, Karinna" userId="S::kjsmnd@umsystem.edu::9d0bee74-a55b-4ad4-805b-b6360945b669" providerId="AD" clId="Web-{10A8E254-8FA1-1960-A4B7-F5C73286BE07}" dt="2021-08-27T15:47:38.343" v="16"/>
        <pc:sldMkLst>
          <pc:docMk/>
          <pc:sldMk cId="2168201691" sldId="404"/>
        </pc:sldMkLst>
      </pc:sldChg>
      <pc:sldChg chg="del">
        <pc:chgData name="Seidel, Karinna" userId="S::kjsmnd@umsystem.edu::9d0bee74-a55b-4ad4-805b-b6360945b669" providerId="AD" clId="Web-{10A8E254-8FA1-1960-A4B7-F5C73286BE07}" dt="2021-08-27T15:47:38.343" v="14"/>
        <pc:sldMkLst>
          <pc:docMk/>
          <pc:sldMk cId="3593924450" sldId="405"/>
        </pc:sldMkLst>
      </pc:sldChg>
      <pc:sldChg chg="del">
        <pc:chgData name="Seidel, Karinna" userId="S::kjsmnd@umsystem.edu::9d0bee74-a55b-4ad4-805b-b6360945b669" providerId="AD" clId="Web-{10A8E254-8FA1-1960-A4B7-F5C73286BE07}" dt="2021-08-27T15:47:38.343" v="13"/>
        <pc:sldMkLst>
          <pc:docMk/>
          <pc:sldMk cId="696640842" sldId="406"/>
        </pc:sldMkLst>
      </pc:sldChg>
      <pc:sldChg chg="del">
        <pc:chgData name="Seidel, Karinna" userId="S::kjsmnd@umsystem.edu::9d0bee74-a55b-4ad4-805b-b6360945b669" providerId="AD" clId="Web-{10A8E254-8FA1-1960-A4B7-F5C73286BE07}" dt="2021-08-27T15:47:38.327" v="11"/>
        <pc:sldMkLst>
          <pc:docMk/>
          <pc:sldMk cId="2025271203" sldId="408"/>
        </pc:sldMkLst>
      </pc:sldChg>
      <pc:sldChg chg="del">
        <pc:chgData name="Seidel, Karinna" userId="S::kjsmnd@umsystem.edu::9d0bee74-a55b-4ad4-805b-b6360945b669" providerId="AD" clId="Web-{10A8E254-8FA1-1960-A4B7-F5C73286BE07}" dt="2021-08-27T15:47:38.327" v="10"/>
        <pc:sldMkLst>
          <pc:docMk/>
          <pc:sldMk cId="3732067471" sldId="409"/>
        </pc:sldMkLst>
      </pc:sldChg>
      <pc:sldChg chg="del">
        <pc:chgData name="Seidel, Karinna" userId="S::kjsmnd@umsystem.edu::9d0bee74-a55b-4ad4-805b-b6360945b669" providerId="AD" clId="Web-{10A8E254-8FA1-1960-A4B7-F5C73286BE07}" dt="2021-08-27T15:47:38.327" v="9"/>
        <pc:sldMkLst>
          <pc:docMk/>
          <pc:sldMk cId="490602557" sldId="410"/>
        </pc:sldMkLst>
      </pc:sldChg>
      <pc:sldChg chg="del">
        <pc:chgData name="Seidel, Karinna" userId="S::kjsmnd@umsystem.edu::9d0bee74-a55b-4ad4-805b-b6360945b669" providerId="AD" clId="Web-{10A8E254-8FA1-1960-A4B7-F5C73286BE07}" dt="2021-08-27T15:47:38.327" v="8"/>
        <pc:sldMkLst>
          <pc:docMk/>
          <pc:sldMk cId="740928568" sldId="411"/>
        </pc:sldMkLst>
      </pc:sldChg>
      <pc:sldChg chg="del">
        <pc:chgData name="Seidel, Karinna" userId="S::kjsmnd@umsystem.edu::9d0bee74-a55b-4ad4-805b-b6360945b669" providerId="AD" clId="Web-{10A8E254-8FA1-1960-A4B7-F5C73286BE07}" dt="2021-08-27T15:47:38.311" v="7"/>
        <pc:sldMkLst>
          <pc:docMk/>
          <pc:sldMk cId="3710655517" sldId="412"/>
        </pc:sldMkLst>
      </pc:sldChg>
      <pc:sldChg chg="del">
        <pc:chgData name="Seidel, Karinna" userId="S::kjsmnd@umsystem.edu::9d0bee74-a55b-4ad4-805b-b6360945b669" providerId="AD" clId="Web-{10A8E254-8FA1-1960-A4B7-F5C73286BE07}" dt="2021-08-27T15:47:38.311" v="6"/>
        <pc:sldMkLst>
          <pc:docMk/>
          <pc:sldMk cId="2568041798" sldId="413"/>
        </pc:sldMkLst>
      </pc:sldChg>
      <pc:sldChg chg="del">
        <pc:chgData name="Seidel, Karinna" userId="S::kjsmnd@umsystem.edu::9d0bee74-a55b-4ad4-805b-b6360945b669" providerId="AD" clId="Web-{10A8E254-8FA1-1960-A4B7-F5C73286BE07}" dt="2021-08-27T15:47:38.311" v="5"/>
        <pc:sldMkLst>
          <pc:docMk/>
          <pc:sldMk cId="4274631705" sldId="414"/>
        </pc:sldMkLst>
      </pc:sldChg>
      <pc:sldChg chg="del">
        <pc:chgData name="Seidel, Karinna" userId="S::kjsmnd@umsystem.edu::9d0bee74-a55b-4ad4-805b-b6360945b669" providerId="AD" clId="Web-{10A8E254-8FA1-1960-A4B7-F5C73286BE07}" dt="2021-08-27T15:47:38.311" v="3"/>
        <pc:sldMkLst>
          <pc:docMk/>
          <pc:sldMk cId="821224622" sldId="415"/>
        </pc:sldMkLst>
      </pc:sldChg>
      <pc:sldChg chg="del">
        <pc:chgData name="Seidel, Karinna" userId="S::kjsmnd@umsystem.edu::9d0bee74-a55b-4ad4-805b-b6360945b669" providerId="AD" clId="Web-{10A8E254-8FA1-1960-A4B7-F5C73286BE07}" dt="2021-08-27T15:47:38.311" v="4"/>
        <pc:sldMkLst>
          <pc:docMk/>
          <pc:sldMk cId="392705307" sldId="416"/>
        </pc:sldMkLst>
      </pc:sldChg>
      <pc:sldChg chg="del">
        <pc:chgData name="Seidel, Karinna" userId="S::kjsmnd@umsystem.edu::9d0bee74-a55b-4ad4-805b-b6360945b669" providerId="AD" clId="Web-{10A8E254-8FA1-1960-A4B7-F5C73286BE07}" dt="2021-08-27T15:47:38.296" v="2"/>
        <pc:sldMkLst>
          <pc:docMk/>
          <pc:sldMk cId="3875096974" sldId="420"/>
        </pc:sldMkLst>
      </pc:sldChg>
      <pc:sldChg chg="del">
        <pc:chgData name="Seidel, Karinna" userId="S::kjsmnd@umsystem.edu::9d0bee74-a55b-4ad4-805b-b6360945b669" providerId="AD" clId="Web-{10A8E254-8FA1-1960-A4B7-F5C73286BE07}" dt="2021-08-27T15:47:38.343" v="15"/>
        <pc:sldMkLst>
          <pc:docMk/>
          <pc:sldMk cId="954570627" sldId="421"/>
        </pc:sldMkLst>
      </pc:sldChg>
      <pc:sldChg chg="del">
        <pc:chgData name="Seidel, Karinna" userId="S::kjsmnd@umsystem.edu::9d0bee74-a55b-4ad4-805b-b6360945b669" providerId="AD" clId="Web-{10A8E254-8FA1-1960-A4B7-F5C73286BE07}" dt="2021-08-27T15:47:38.343" v="17"/>
        <pc:sldMkLst>
          <pc:docMk/>
          <pc:sldMk cId="4014403194" sldId="422"/>
        </pc:sldMkLst>
      </pc:sldChg>
      <pc:sldChg chg="del">
        <pc:chgData name="Seidel, Karinna" userId="S::kjsmnd@umsystem.edu::9d0bee74-a55b-4ad4-805b-b6360945b669" providerId="AD" clId="Web-{10A8E254-8FA1-1960-A4B7-F5C73286BE07}" dt="2021-08-27T15:47:38.343" v="12"/>
        <pc:sldMkLst>
          <pc:docMk/>
          <pc:sldMk cId="1197369745" sldId="423"/>
        </pc:sldMkLst>
      </pc:sldChg>
      <pc:sldChg chg="addSp delSp modSp">
        <pc:chgData name="Seidel, Karinna" userId="S::kjsmnd@umsystem.edu::9d0bee74-a55b-4ad4-805b-b6360945b669" providerId="AD" clId="Web-{10A8E254-8FA1-1960-A4B7-F5C73286BE07}" dt="2021-08-27T15:48:26.389" v="22"/>
        <pc:sldMkLst>
          <pc:docMk/>
          <pc:sldMk cId="3725514397" sldId="1940"/>
        </pc:sldMkLst>
        <pc:picChg chg="add del mod">
          <ac:chgData name="Seidel, Karinna" userId="S::kjsmnd@umsystem.edu::9d0bee74-a55b-4ad4-805b-b6360945b669" providerId="AD" clId="Web-{10A8E254-8FA1-1960-A4B7-F5C73286BE07}" dt="2021-08-27T15:48:26.389" v="22"/>
          <ac:picMkLst>
            <pc:docMk/>
            <pc:sldMk cId="3725514397" sldId="1940"/>
            <ac:picMk id="4" creationId="{6D8C863F-F1FF-4B72-8728-EE40C6F6FF23}"/>
          </ac:picMkLst>
        </pc:picChg>
      </pc:sldChg>
      <pc:sldChg chg="new del">
        <pc:chgData name="Seidel, Karinna" userId="S::kjsmnd@umsystem.edu::9d0bee74-a55b-4ad4-805b-b6360945b669" providerId="AD" clId="Web-{10A8E254-8FA1-1960-A4B7-F5C73286BE07}" dt="2021-08-27T15:48:31.155" v="23"/>
        <pc:sldMkLst>
          <pc:docMk/>
          <pc:sldMk cId="1677594029" sldId="1947"/>
        </pc:sldMkLst>
      </pc:sldChg>
    </pc:docChg>
  </pc:docChgLst>
  <pc:docChgLst>
    <pc:chgData name="Felts, Kathy Schmidtke" userId="S::feltsk@umsystem.edu::79537ac4-d8fc-46a8-838f-8fe4bd1da518" providerId="AD" clId="Web-{CBF5DBA7-E520-49D4-8CCC-51AE99C0CD90}"/>
    <pc:docChg chg="modSld">
      <pc:chgData name="Felts, Kathy Schmidtke" userId="S::feltsk@umsystem.edu::79537ac4-d8fc-46a8-838f-8fe4bd1da518" providerId="AD" clId="Web-{CBF5DBA7-E520-49D4-8CCC-51AE99C0CD90}" dt="2021-09-02T03:21:20.167" v="0"/>
      <pc:docMkLst>
        <pc:docMk/>
      </pc:docMkLst>
      <pc:sldChg chg="delSp">
        <pc:chgData name="Felts, Kathy Schmidtke" userId="S::feltsk@umsystem.edu::79537ac4-d8fc-46a8-838f-8fe4bd1da518" providerId="AD" clId="Web-{CBF5DBA7-E520-49D4-8CCC-51AE99C0CD90}" dt="2021-09-02T03:21:20.167" v="0"/>
        <pc:sldMkLst>
          <pc:docMk/>
          <pc:sldMk cId="632949743" sldId="1851"/>
        </pc:sldMkLst>
        <pc:spChg chg="del">
          <ac:chgData name="Felts, Kathy Schmidtke" userId="S::feltsk@umsystem.edu::79537ac4-d8fc-46a8-838f-8fe4bd1da518" providerId="AD" clId="Web-{CBF5DBA7-E520-49D4-8CCC-51AE99C0CD90}" dt="2021-09-02T03:21:20.167" v="0"/>
          <ac:spMkLst>
            <pc:docMk/>
            <pc:sldMk cId="632949743" sldId="1851"/>
            <ac:spMk id="3" creationId="{F9E8BD9F-7320-4E11-B214-09E5E739B749}"/>
          </ac:spMkLst>
        </pc:spChg>
      </pc:sldChg>
    </pc:docChg>
  </pc:docChgLst>
  <pc:docChgLst>
    <pc:chgData name="Wiemann, Kelly Joann" userId="S::wiemannk@umsystem.edu::d5bb7430-3f83-47f2-a302-6892fcb7ebc6" providerId="AD" clId="Web-{109FAA27-7C32-4A7D-A651-A8F4201DE1EC}"/>
    <pc:docChg chg="addSld delSld modSld">
      <pc:chgData name="Wiemann, Kelly Joann" userId="S::wiemannk@umsystem.edu::d5bb7430-3f83-47f2-a302-6892fcb7ebc6" providerId="AD" clId="Web-{109FAA27-7C32-4A7D-A651-A8F4201DE1EC}" dt="2021-08-27T15:22:38.300" v="3"/>
      <pc:docMkLst>
        <pc:docMk/>
      </pc:docMkLst>
      <pc:sldChg chg="add del">
        <pc:chgData name="Wiemann, Kelly Joann" userId="S::wiemannk@umsystem.edu::d5bb7430-3f83-47f2-a302-6892fcb7ebc6" providerId="AD" clId="Web-{109FAA27-7C32-4A7D-A651-A8F4201DE1EC}" dt="2021-08-27T15:22:38.300" v="3"/>
        <pc:sldMkLst>
          <pc:docMk/>
          <pc:sldMk cId="3137563902" sldId="401"/>
        </pc:sldMkLst>
      </pc:sldChg>
      <pc:sldChg chg="addSp delSp modSp">
        <pc:chgData name="Wiemann, Kelly Joann" userId="S::wiemannk@umsystem.edu::d5bb7430-3f83-47f2-a302-6892fcb7ebc6" providerId="AD" clId="Web-{109FAA27-7C32-4A7D-A651-A8F4201DE1EC}" dt="2021-08-27T15:22:37.253" v="2"/>
        <pc:sldMkLst>
          <pc:docMk/>
          <pc:sldMk cId="4014403194" sldId="422"/>
        </pc:sldMkLst>
        <pc:picChg chg="add del mod">
          <ac:chgData name="Wiemann, Kelly Joann" userId="S::wiemannk@umsystem.edu::d5bb7430-3f83-47f2-a302-6892fcb7ebc6" providerId="AD" clId="Web-{109FAA27-7C32-4A7D-A651-A8F4201DE1EC}" dt="2021-08-27T15:22:37.253" v="2"/>
          <ac:picMkLst>
            <pc:docMk/>
            <pc:sldMk cId="4014403194" sldId="422"/>
            <ac:picMk id="3" creationId="{75A9DDDE-2697-4F78-AF35-5D319A62C0DD}"/>
          </ac:picMkLst>
        </pc:picChg>
      </pc:sldChg>
    </pc:docChg>
  </pc:docChgLst>
  <pc:docChgLst>
    <pc:chgData name="Choi, Mun" userId="a971d8c9-bf4f-4e77-8e00-819410cbe212" providerId="ADAL" clId="{EC63819B-6C9D-7942-A536-36338D4250E5}"/>
    <pc:docChg chg="undo custSel addSld delSld modSld sldOrd">
      <pc:chgData name="Choi, Mun" userId="a971d8c9-bf4f-4e77-8e00-819410cbe212" providerId="ADAL" clId="{EC63819B-6C9D-7942-A536-36338D4250E5}" dt="2021-09-02T11:40:36.030" v="1035" actId="1076"/>
      <pc:docMkLst>
        <pc:docMk/>
      </pc:docMkLst>
      <pc:sldChg chg="modSp mod">
        <pc:chgData name="Choi, Mun" userId="a971d8c9-bf4f-4e77-8e00-819410cbe212" providerId="ADAL" clId="{EC63819B-6C9D-7942-A536-36338D4250E5}" dt="2021-09-02T11:37:49.644" v="1031" actId="20577"/>
        <pc:sldMkLst>
          <pc:docMk/>
          <pc:sldMk cId="4007033710" sldId="262"/>
        </pc:sldMkLst>
        <pc:spChg chg="mod">
          <ac:chgData name="Choi, Mun" userId="a971d8c9-bf4f-4e77-8e00-819410cbe212" providerId="ADAL" clId="{EC63819B-6C9D-7942-A536-36338D4250E5}" dt="2021-09-02T11:37:49.644" v="1031" actId="20577"/>
          <ac:spMkLst>
            <pc:docMk/>
            <pc:sldMk cId="4007033710" sldId="262"/>
            <ac:spMk id="4" creationId="{70EE948F-DD9E-4347-9563-73216406351F}"/>
          </ac:spMkLst>
        </pc:spChg>
      </pc:sldChg>
      <pc:sldChg chg="modSp mod">
        <pc:chgData name="Choi, Mun" userId="a971d8c9-bf4f-4e77-8e00-819410cbe212" providerId="ADAL" clId="{EC63819B-6C9D-7942-A536-36338D4250E5}" dt="2021-08-31T02:12:02.902" v="795" actId="114"/>
        <pc:sldMkLst>
          <pc:docMk/>
          <pc:sldMk cId="481529752" sldId="1838"/>
        </pc:sldMkLst>
        <pc:spChg chg="mod">
          <ac:chgData name="Choi, Mun" userId="a971d8c9-bf4f-4e77-8e00-819410cbe212" providerId="ADAL" clId="{EC63819B-6C9D-7942-A536-36338D4250E5}" dt="2021-08-31T02:12:02.902" v="795" actId="114"/>
          <ac:spMkLst>
            <pc:docMk/>
            <pc:sldMk cId="481529752" sldId="1838"/>
            <ac:spMk id="2" creationId="{C61324D5-1097-4C67-BD4C-A3FA2E5C3058}"/>
          </ac:spMkLst>
        </pc:spChg>
      </pc:sldChg>
      <pc:sldChg chg="modSp mod ord">
        <pc:chgData name="Choi, Mun" userId="a971d8c9-bf4f-4e77-8e00-819410cbe212" providerId="ADAL" clId="{EC63819B-6C9D-7942-A536-36338D4250E5}" dt="2021-09-02T11:36:55.760" v="1025" actId="20577"/>
        <pc:sldMkLst>
          <pc:docMk/>
          <pc:sldMk cId="1843903612" sldId="1847"/>
        </pc:sldMkLst>
        <pc:spChg chg="mod">
          <ac:chgData name="Choi, Mun" userId="a971d8c9-bf4f-4e77-8e00-819410cbe212" providerId="ADAL" clId="{EC63819B-6C9D-7942-A536-36338D4250E5}" dt="2021-09-02T11:36:55.760" v="1025" actId="20577"/>
          <ac:spMkLst>
            <pc:docMk/>
            <pc:sldMk cId="1843903612" sldId="1847"/>
            <ac:spMk id="3" creationId="{0CC665A3-1BA8-6A41-9FEF-9A94D5AA83A6}"/>
          </ac:spMkLst>
        </pc:spChg>
      </pc:sldChg>
      <pc:sldChg chg="del">
        <pc:chgData name="Choi, Mun" userId="a971d8c9-bf4f-4e77-8e00-819410cbe212" providerId="ADAL" clId="{EC63819B-6C9D-7942-A536-36338D4250E5}" dt="2021-08-30T22:24:03.197" v="589" actId="2696"/>
        <pc:sldMkLst>
          <pc:docMk/>
          <pc:sldMk cId="351213375" sldId="1848"/>
        </pc:sldMkLst>
      </pc:sldChg>
      <pc:sldChg chg="add">
        <pc:chgData name="Choi, Mun" userId="a971d8c9-bf4f-4e77-8e00-819410cbe212" providerId="ADAL" clId="{EC63819B-6C9D-7942-A536-36338D4250E5}" dt="2021-08-30T22:24:11.483" v="590"/>
        <pc:sldMkLst>
          <pc:docMk/>
          <pc:sldMk cId="1501041287" sldId="1848"/>
        </pc:sldMkLst>
      </pc:sldChg>
      <pc:sldChg chg="add">
        <pc:chgData name="Choi, Mun" userId="a971d8c9-bf4f-4e77-8e00-819410cbe212" providerId="ADAL" clId="{EC63819B-6C9D-7942-A536-36338D4250E5}" dt="2021-08-30T22:24:26.802" v="592"/>
        <pc:sldMkLst>
          <pc:docMk/>
          <pc:sldMk cId="3922977674" sldId="1849"/>
        </pc:sldMkLst>
      </pc:sldChg>
      <pc:sldChg chg="del">
        <pc:chgData name="Choi, Mun" userId="a971d8c9-bf4f-4e77-8e00-819410cbe212" providerId="ADAL" clId="{EC63819B-6C9D-7942-A536-36338D4250E5}" dt="2021-08-30T22:24:20.745" v="591" actId="2696"/>
        <pc:sldMkLst>
          <pc:docMk/>
          <pc:sldMk cId="4203530609" sldId="1849"/>
        </pc:sldMkLst>
      </pc:sldChg>
      <pc:sldChg chg="modSp">
        <pc:chgData name="Choi, Mun" userId="a971d8c9-bf4f-4e77-8e00-819410cbe212" providerId="ADAL" clId="{EC63819B-6C9D-7942-A536-36338D4250E5}" dt="2021-08-31T01:52:59.754" v="595" actId="692"/>
        <pc:sldMkLst>
          <pc:docMk/>
          <pc:sldMk cId="220622354" sldId="1883"/>
        </pc:sldMkLst>
        <pc:graphicFrameChg chg="mod">
          <ac:chgData name="Choi, Mun" userId="a971d8c9-bf4f-4e77-8e00-819410cbe212" providerId="ADAL" clId="{EC63819B-6C9D-7942-A536-36338D4250E5}" dt="2021-08-31T01:52:59.754" v="595" actId="692"/>
          <ac:graphicFrameMkLst>
            <pc:docMk/>
            <pc:sldMk cId="220622354" sldId="1883"/>
            <ac:graphicFrameMk id="6" creationId="{264CB099-234C-A843-92FE-1C9A8C4F2A51}"/>
          </ac:graphicFrameMkLst>
        </pc:graphicFrameChg>
      </pc:sldChg>
      <pc:sldChg chg="modSp">
        <pc:chgData name="Choi, Mun" userId="a971d8c9-bf4f-4e77-8e00-819410cbe212" providerId="ADAL" clId="{EC63819B-6C9D-7942-A536-36338D4250E5}" dt="2021-08-31T01:53:56.342" v="600" actId="692"/>
        <pc:sldMkLst>
          <pc:docMk/>
          <pc:sldMk cId="225356849" sldId="1884"/>
        </pc:sldMkLst>
        <pc:graphicFrameChg chg="mod">
          <ac:chgData name="Choi, Mun" userId="a971d8c9-bf4f-4e77-8e00-819410cbe212" providerId="ADAL" clId="{EC63819B-6C9D-7942-A536-36338D4250E5}" dt="2021-08-31T01:53:56.342" v="600" actId="692"/>
          <ac:graphicFrameMkLst>
            <pc:docMk/>
            <pc:sldMk cId="225356849" sldId="1884"/>
            <ac:graphicFrameMk id="6" creationId="{25AD2B46-DBCA-5F4F-B0BB-AD1ACB80E408}"/>
          </ac:graphicFrameMkLst>
        </pc:graphicFrameChg>
      </pc:sldChg>
      <pc:sldChg chg="modSp">
        <pc:chgData name="Choi, Mun" userId="a971d8c9-bf4f-4e77-8e00-819410cbe212" providerId="ADAL" clId="{EC63819B-6C9D-7942-A536-36338D4250E5}" dt="2021-08-31T01:54:17.053" v="601" actId="692"/>
        <pc:sldMkLst>
          <pc:docMk/>
          <pc:sldMk cId="1260497858" sldId="1885"/>
        </pc:sldMkLst>
        <pc:graphicFrameChg chg="mod">
          <ac:chgData name="Choi, Mun" userId="a971d8c9-bf4f-4e77-8e00-819410cbe212" providerId="ADAL" clId="{EC63819B-6C9D-7942-A536-36338D4250E5}" dt="2021-08-31T01:54:17.053" v="601" actId="692"/>
          <ac:graphicFrameMkLst>
            <pc:docMk/>
            <pc:sldMk cId="1260497858" sldId="1885"/>
            <ac:graphicFrameMk id="6" creationId="{C3660B17-3EC1-4FA3-8D8F-8E96C37FCD1B}"/>
          </ac:graphicFrameMkLst>
        </pc:graphicFrameChg>
      </pc:sldChg>
      <pc:sldChg chg="modSp">
        <pc:chgData name="Choi, Mun" userId="a971d8c9-bf4f-4e77-8e00-819410cbe212" providerId="ADAL" clId="{EC63819B-6C9D-7942-A536-36338D4250E5}" dt="2021-08-31T01:54:31.598" v="602" actId="692"/>
        <pc:sldMkLst>
          <pc:docMk/>
          <pc:sldMk cId="2088065800" sldId="1886"/>
        </pc:sldMkLst>
        <pc:graphicFrameChg chg="mod">
          <ac:chgData name="Choi, Mun" userId="a971d8c9-bf4f-4e77-8e00-819410cbe212" providerId="ADAL" clId="{EC63819B-6C9D-7942-A536-36338D4250E5}" dt="2021-08-31T01:54:31.598" v="602" actId="692"/>
          <ac:graphicFrameMkLst>
            <pc:docMk/>
            <pc:sldMk cId="2088065800" sldId="1886"/>
            <ac:graphicFrameMk id="5" creationId="{CBC426D1-D268-477D-9D07-2F56A968FC96}"/>
          </ac:graphicFrameMkLst>
        </pc:graphicFrameChg>
      </pc:sldChg>
      <pc:sldChg chg="modSp add del">
        <pc:chgData name="Choi, Mun" userId="a971d8c9-bf4f-4e77-8e00-819410cbe212" providerId="ADAL" clId="{EC63819B-6C9D-7942-A536-36338D4250E5}" dt="2021-08-30T22:22:14.950" v="566"/>
        <pc:sldMkLst>
          <pc:docMk/>
          <pc:sldMk cId="40571845" sldId="1887"/>
        </pc:sldMkLst>
        <pc:spChg chg="mod">
          <ac:chgData name="Choi, Mun" userId="a971d8c9-bf4f-4e77-8e00-819410cbe212" providerId="ADAL" clId="{EC63819B-6C9D-7942-A536-36338D4250E5}" dt="2021-08-30T22:19:13.926" v="551"/>
          <ac:spMkLst>
            <pc:docMk/>
            <pc:sldMk cId="40571845" sldId="1887"/>
            <ac:spMk id="2" creationId="{8E8061F6-74B3-43BF-A95B-4F9C731A0BD7}"/>
          </ac:spMkLst>
        </pc:spChg>
      </pc:sldChg>
      <pc:sldChg chg="add del">
        <pc:chgData name="Choi, Mun" userId="a971d8c9-bf4f-4e77-8e00-819410cbe212" providerId="ADAL" clId="{EC63819B-6C9D-7942-A536-36338D4250E5}" dt="2021-08-30T22:22:52.249" v="571" actId="2696"/>
        <pc:sldMkLst>
          <pc:docMk/>
          <pc:sldMk cId="304663800" sldId="1887"/>
        </pc:sldMkLst>
      </pc:sldChg>
      <pc:sldChg chg="add del">
        <pc:chgData name="Choi, Mun" userId="a971d8c9-bf4f-4e77-8e00-819410cbe212" providerId="ADAL" clId="{EC63819B-6C9D-7942-A536-36338D4250E5}" dt="2021-08-30T22:22:34.206" v="568" actId="2696"/>
        <pc:sldMkLst>
          <pc:docMk/>
          <pc:sldMk cId="1479678688" sldId="1887"/>
        </pc:sldMkLst>
      </pc:sldChg>
      <pc:sldChg chg="add del">
        <pc:chgData name="Choi, Mun" userId="a971d8c9-bf4f-4e77-8e00-819410cbe212" providerId="ADAL" clId="{EC63819B-6C9D-7942-A536-36338D4250E5}" dt="2021-08-30T22:22:34.206" v="568" actId="2696"/>
        <pc:sldMkLst>
          <pc:docMk/>
          <pc:sldMk cId="759533150" sldId="1888"/>
        </pc:sldMkLst>
      </pc:sldChg>
      <pc:sldChg chg="add del">
        <pc:chgData name="Choi, Mun" userId="a971d8c9-bf4f-4e77-8e00-819410cbe212" providerId="ADAL" clId="{EC63819B-6C9D-7942-A536-36338D4250E5}" dt="2021-08-30T22:22:52.249" v="571" actId="2696"/>
        <pc:sldMkLst>
          <pc:docMk/>
          <pc:sldMk cId="1428589869" sldId="1888"/>
        </pc:sldMkLst>
      </pc:sldChg>
      <pc:sldChg chg="modSp add del">
        <pc:chgData name="Choi, Mun" userId="a971d8c9-bf4f-4e77-8e00-819410cbe212" providerId="ADAL" clId="{EC63819B-6C9D-7942-A536-36338D4250E5}" dt="2021-08-30T22:22:14.950" v="566"/>
        <pc:sldMkLst>
          <pc:docMk/>
          <pc:sldMk cId="3043211769" sldId="1888"/>
        </pc:sldMkLst>
        <pc:spChg chg="mod">
          <ac:chgData name="Choi, Mun" userId="a971d8c9-bf4f-4e77-8e00-819410cbe212" providerId="ADAL" clId="{EC63819B-6C9D-7942-A536-36338D4250E5}" dt="2021-08-30T22:19:13.926" v="551"/>
          <ac:spMkLst>
            <pc:docMk/>
            <pc:sldMk cId="3043211769" sldId="1888"/>
            <ac:spMk id="2" creationId="{4E28F11E-73EE-4918-8D17-65BB5C83745F}"/>
          </ac:spMkLst>
        </pc:spChg>
      </pc:sldChg>
      <pc:sldChg chg="add del">
        <pc:chgData name="Choi, Mun" userId="a971d8c9-bf4f-4e77-8e00-819410cbe212" providerId="ADAL" clId="{EC63819B-6C9D-7942-A536-36338D4250E5}" dt="2021-08-30T22:22:34.206" v="568" actId="2696"/>
        <pc:sldMkLst>
          <pc:docMk/>
          <pc:sldMk cId="1199927278" sldId="1889"/>
        </pc:sldMkLst>
      </pc:sldChg>
      <pc:sldChg chg="modSp add del">
        <pc:chgData name="Choi, Mun" userId="a971d8c9-bf4f-4e77-8e00-819410cbe212" providerId="ADAL" clId="{EC63819B-6C9D-7942-A536-36338D4250E5}" dt="2021-08-30T22:22:14.950" v="566"/>
        <pc:sldMkLst>
          <pc:docMk/>
          <pc:sldMk cId="1275353658" sldId="1889"/>
        </pc:sldMkLst>
        <pc:spChg chg="mod">
          <ac:chgData name="Choi, Mun" userId="a971d8c9-bf4f-4e77-8e00-819410cbe212" providerId="ADAL" clId="{EC63819B-6C9D-7942-A536-36338D4250E5}" dt="2021-08-30T22:19:13.926" v="551"/>
          <ac:spMkLst>
            <pc:docMk/>
            <pc:sldMk cId="1275353658" sldId="1889"/>
            <ac:spMk id="2" creationId="{2D48F35D-6C7B-4658-9282-A280613A0300}"/>
          </ac:spMkLst>
        </pc:spChg>
      </pc:sldChg>
      <pc:sldChg chg="add del">
        <pc:chgData name="Choi, Mun" userId="a971d8c9-bf4f-4e77-8e00-819410cbe212" providerId="ADAL" clId="{EC63819B-6C9D-7942-A536-36338D4250E5}" dt="2021-08-30T22:22:52.249" v="571" actId="2696"/>
        <pc:sldMkLst>
          <pc:docMk/>
          <pc:sldMk cId="4059665216" sldId="1889"/>
        </pc:sldMkLst>
      </pc:sldChg>
      <pc:sldChg chg="modSp add del">
        <pc:chgData name="Choi, Mun" userId="a971d8c9-bf4f-4e77-8e00-819410cbe212" providerId="ADAL" clId="{EC63819B-6C9D-7942-A536-36338D4250E5}" dt="2021-08-30T22:22:14.950" v="566"/>
        <pc:sldMkLst>
          <pc:docMk/>
          <pc:sldMk cId="300897971" sldId="1890"/>
        </pc:sldMkLst>
        <pc:spChg chg="mod">
          <ac:chgData name="Choi, Mun" userId="a971d8c9-bf4f-4e77-8e00-819410cbe212" providerId="ADAL" clId="{EC63819B-6C9D-7942-A536-36338D4250E5}" dt="2021-08-30T22:19:13.926" v="551"/>
          <ac:spMkLst>
            <pc:docMk/>
            <pc:sldMk cId="300897971" sldId="1890"/>
            <ac:spMk id="2" creationId="{DB324AB2-0DBF-4846-BCBE-CEB01E9D45AF}"/>
          </ac:spMkLst>
        </pc:spChg>
      </pc:sldChg>
      <pc:sldChg chg="add del">
        <pc:chgData name="Choi, Mun" userId="a971d8c9-bf4f-4e77-8e00-819410cbe212" providerId="ADAL" clId="{EC63819B-6C9D-7942-A536-36338D4250E5}" dt="2021-08-30T22:22:34.206" v="568" actId="2696"/>
        <pc:sldMkLst>
          <pc:docMk/>
          <pc:sldMk cId="886410457" sldId="1890"/>
        </pc:sldMkLst>
      </pc:sldChg>
      <pc:sldChg chg="add del">
        <pc:chgData name="Choi, Mun" userId="a971d8c9-bf4f-4e77-8e00-819410cbe212" providerId="ADAL" clId="{EC63819B-6C9D-7942-A536-36338D4250E5}" dt="2021-08-30T22:22:52.249" v="571" actId="2696"/>
        <pc:sldMkLst>
          <pc:docMk/>
          <pc:sldMk cId="1726160646" sldId="1890"/>
        </pc:sldMkLst>
      </pc:sldChg>
      <pc:sldChg chg="add del">
        <pc:chgData name="Choi, Mun" userId="a971d8c9-bf4f-4e77-8e00-819410cbe212" providerId="ADAL" clId="{EC63819B-6C9D-7942-A536-36338D4250E5}" dt="2021-08-30T22:22:52.249" v="571" actId="2696"/>
        <pc:sldMkLst>
          <pc:docMk/>
          <pc:sldMk cId="1179891348" sldId="1891"/>
        </pc:sldMkLst>
      </pc:sldChg>
      <pc:sldChg chg="modSp add del">
        <pc:chgData name="Choi, Mun" userId="a971d8c9-bf4f-4e77-8e00-819410cbe212" providerId="ADAL" clId="{EC63819B-6C9D-7942-A536-36338D4250E5}" dt="2021-08-30T22:22:14.950" v="566"/>
        <pc:sldMkLst>
          <pc:docMk/>
          <pc:sldMk cId="1813954252" sldId="1891"/>
        </pc:sldMkLst>
        <pc:spChg chg="mod">
          <ac:chgData name="Choi, Mun" userId="a971d8c9-bf4f-4e77-8e00-819410cbe212" providerId="ADAL" clId="{EC63819B-6C9D-7942-A536-36338D4250E5}" dt="2021-08-30T22:19:13.926" v="551"/>
          <ac:spMkLst>
            <pc:docMk/>
            <pc:sldMk cId="1813954252" sldId="1891"/>
            <ac:spMk id="2" creationId="{DC120FA7-29C2-4B05-8880-D287C097DD50}"/>
          </ac:spMkLst>
        </pc:spChg>
      </pc:sldChg>
      <pc:sldChg chg="add del">
        <pc:chgData name="Choi, Mun" userId="a971d8c9-bf4f-4e77-8e00-819410cbe212" providerId="ADAL" clId="{EC63819B-6C9D-7942-A536-36338D4250E5}" dt="2021-08-30T22:22:34.206" v="568" actId="2696"/>
        <pc:sldMkLst>
          <pc:docMk/>
          <pc:sldMk cId="2445398123" sldId="1891"/>
        </pc:sldMkLst>
      </pc:sldChg>
      <pc:sldChg chg="add del">
        <pc:chgData name="Choi, Mun" userId="a971d8c9-bf4f-4e77-8e00-819410cbe212" providerId="ADAL" clId="{EC63819B-6C9D-7942-A536-36338D4250E5}" dt="2021-08-30T22:22:52.249" v="571" actId="2696"/>
        <pc:sldMkLst>
          <pc:docMk/>
          <pc:sldMk cId="71397500" sldId="1892"/>
        </pc:sldMkLst>
      </pc:sldChg>
      <pc:sldChg chg="add del">
        <pc:chgData name="Choi, Mun" userId="a971d8c9-bf4f-4e77-8e00-819410cbe212" providerId="ADAL" clId="{EC63819B-6C9D-7942-A536-36338D4250E5}" dt="2021-08-30T22:22:34.206" v="568" actId="2696"/>
        <pc:sldMkLst>
          <pc:docMk/>
          <pc:sldMk cId="1367382492" sldId="1892"/>
        </pc:sldMkLst>
      </pc:sldChg>
      <pc:sldChg chg="modSp add del">
        <pc:chgData name="Choi, Mun" userId="a971d8c9-bf4f-4e77-8e00-819410cbe212" providerId="ADAL" clId="{EC63819B-6C9D-7942-A536-36338D4250E5}" dt="2021-08-30T22:22:14.950" v="566"/>
        <pc:sldMkLst>
          <pc:docMk/>
          <pc:sldMk cId="2797762794" sldId="1892"/>
        </pc:sldMkLst>
        <pc:spChg chg="mod">
          <ac:chgData name="Choi, Mun" userId="a971d8c9-bf4f-4e77-8e00-819410cbe212" providerId="ADAL" clId="{EC63819B-6C9D-7942-A536-36338D4250E5}" dt="2021-08-30T22:19:13.926" v="551"/>
          <ac:spMkLst>
            <pc:docMk/>
            <pc:sldMk cId="2797762794" sldId="1892"/>
            <ac:spMk id="2" creationId="{2EA14254-F0EF-4850-A952-8EE97084F9AD}"/>
          </ac:spMkLst>
        </pc:spChg>
      </pc:sldChg>
      <pc:sldChg chg="modSp add del">
        <pc:chgData name="Choi, Mun" userId="a971d8c9-bf4f-4e77-8e00-819410cbe212" providerId="ADAL" clId="{EC63819B-6C9D-7942-A536-36338D4250E5}" dt="2021-08-30T22:22:14.950" v="566"/>
        <pc:sldMkLst>
          <pc:docMk/>
          <pc:sldMk cId="429859309" sldId="1893"/>
        </pc:sldMkLst>
        <pc:spChg chg="mod">
          <ac:chgData name="Choi, Mun" userId="a971d8c9-bf4f-4e77-8e00-819410cbe212" providerId="ADAL" clId="{EC63819B-6C9D-7942-A536-36338D4250E5}" dt="2021-08-30T22:19:13.926" v="551"/>
          <ac:spMkLst>
            <pc:docMk/>
            <pc:sldMk cId="429859309" sldId="1893"/>
            <ac:spMk id="2" creationId="{3B7C5930-D145-4B4F-81B0-F70BEF3C07E8}"/>
          </ac:spMkLst>
        </pc:spChg>
      </pc:sldChg>
      <pc:sldChg chg="add del">
        <pc:chgData name="Choi, Mun" userId="a971d8c9-bf4f-4e77-8e00-819410cbe212" providerId="ADAL" clId="{EC63819B-6C9D-7942-A536-36338D4250E5}" dt="2021-08-30T22:22:52.249" v="571" actId="2696"/>
        <pc:sldMkLst>
          <pc:docMk/>
          <pc:sldMk cId="1393952407" sldId="1893"/>
        </pc:sldMkLst>
      </pc:sldChg>
      <pc:sldChg chg="add del">
        <pc:chgData name="Choi, Mun" userId="a971d8c9-bf4f-4e77-8e00-819410cbe212" providerId="ADAL" clId="{EC63819B-6C9D-7942-A536-36338D4250E5}" dt="2021-08-30T22:22:34.206" v="568" actId="2696"/>
        <pc:sldMkLst>
          <pc:docMk/>
          <pc:sldMk cId="3419949961" sldId="1893"/>
        </pc:sldMkLst>
      </pc:sldChg>
      <pc:sldChg chg="modSp add del">
        <pc:chgData name="Choi, Mun" userId="a971d8c9-bf4f-4e77-8e00-819410cbe212" providerId="ADAL" clId="{EC63819B-6C9D-7942-A536-36338D4250E5}" dt="2021-08-30T22:22:14.950" v="566"/>
        <pc:sldMkLst>
          <pc:docMk/>
          <pc:sldMk cId="87873172" sldId="1894"/>
        </pc:sldMkLst>
        <pc:spChg chg="mod">
          <ac:chgData name="Choi, Mun" userId="a971d8c9-bf4f-4e77-8e00-819410cbe212" providerId="ADAL" clId="{EC63819B-6C9D-7942-A536-36338D4250E5}" dt="2021-08-30T22:19:13.926" v="551"/>
          <ac:spMkLst>
            <pc:docMk/>
            <pc:sldMk cId="87873172" sldId="1894"/>
            <ac:spMk id="2" creationId="{3D1DC2E4-87CC-4A63-8A27-2749CE30574D}"/>
          </ac:spMkLst>
        </pc:spChg>
      </pc:sldChg>
      <pc:sldChg chg="add del">
        <pc:chgData name="Choi, Mun" userId="a971d8c9-bf4f-4e77-8e00-819410cbe212" providerId="ADAL" clId="{EC63819B-6C9D-7942-A536-36338D4250E5}" dt="2021-08-30T22:22:34.206" v="568" actId="2696"/>
        <pc:sldMkLst>
          <pc:docMk/>
          <pc:sldMk cId="412739317" sldId="1894"/>
        </pc:sldMkLst>
      </pc:sldChg>
      <pc:sldChg chg="add del">
        <pc:chgData name="Choi, Mun" userId="a971d8c9-bf4f-4e77-8e00-819410cbe212" providerId="ADAL" clId="{EC63819B-6C9D-7942-A536-36338D4250E5}" dt="2021-08-30T22:22:52.249" v="571" actId="2696"/>
        <pc:sldMkLst>
          <pc:docMk/>
          <pc:sldMk cId="2435160532" sldId="1894"/>
        </pc:sldMkLst>
      </pc:sldChg>
      <pc:sldChg chg="addSp modSp mod ord">
        <pc:chgData name="Choi, Mun" userId="a971d8c9-bf4f-4e77-8e00-819410cbe212" providerId="ADAL" clId="{EC63819B-6C9D-7942-A536-36338D4250E5}" dt="2021-09-01T19:06:04.012" v="804" actId="20578"/>
        <pc:sldMkLst>
          <pc:docMk/>
          <pc:sldMk cId="1029881382" sldId="1897"/>
        </pc:sldMkLst>
        <pc:graphicFrameChg chg="mod modGraphic">
          <ac:chgData name="Choi, Mun" userId="a971d8c9-bf4f-4e77-8e00-819410cbe212" providerId="ADAL" clId="{EC63819B-6C9D-7942-A536-36338D4250E5}" dt="2021-08-30T18:07:49.737" v="548" actId="1076"/>
          <ac:graphicFrameMkLst>
            <pc:docMk/>
            <pc:sldMk cId="1029881382" sldId="1897"/>
            <ac:graphicFrameMk id="4" creationId="{42F9DFB7-7899-514F-B59A-3AD458A7F47F}"/>
          </ac:graphicFrameMkLst>
        </pc:graphicFrameChg>
        <pc:graphicFrameChg chg="add mod modGraphic">
          <ac:chgData name="Choi, Mun" userId="a971d8c9-bf4f-4e77-8e00-819410cbe212" providerId="ADAL" clId="{EC63819B-6C9D-7942-A536-36338D4250E5}" dt="2021-08-30T18:07:54.616" v="549" actId="14100"/>
          <ac:graphicFrameMkLst>
            <pc:docMk/>
            <pc:sldMk cId="1029881382" sldId="1897"/>
            <ac:graphicFrameMk id="5" creationId="{4144D656-E273-A14B-99AF-1B76687C61C4}"/>
          </ac:graphicFrameMkLst>
        </pc:graphicFrameChg>
      </pc:sldChg>
      <pc:sldChg chg="del">
        <pc:chgData name="Choi, Mun" userId="a971d8c9-bf4f-4e77-8e00-819410cbe212" providerId="ADAL" clId="{EC63819B-6C9D-7942-A536-36338D4250E5}" dt="2021-08-31T02:02:56.784" v="637" actId="2696"/>
        <pc:sldMkLst>
          <pc:docMk/>
          <pc:sldMk cId="860240152" sldId="1898"/>
        </pc:sldMkLst>
      </pc:sldChg>
      <pc:sldChg chg="add">
        <pc:chgData name="Choi, Mun" userId="a971d8c9-bf4f-4e77-8e00-819410cbe212" providerId="ADAL" clId="{EC63819B-6C9D-7942-A536-36338D4250E5}" dt="2021-08-31T02:03:14.611" v="640"/>
        <pc:sldMkLst>
          <pc:docMk/>
          <pc:sldMk cId="893964016" sldId="1898"/>
        </pc:sldMkLst>
      </pc:sldChg>
      <pc:sldChg chg="addSp modSp mod ord">
        <pc:chgData name="Choi, Mun" userId="a971d8c9-bf4f-4e77-8e00-819410cbe212" providerId="ADAL" clId="{EC63819B-6C9D-7942-A536-36338D4250E5}" dt="2021-09-01T19:06:10.554" v="805" actId="20578"/>
        <pc:sldMkLst>
          <pc:docMk/>
          <pc:sldMk cId="3457910735" sldId="1899"/>
        </pc:sldMkLst>
        <pc:spChg chg="add mod">
          <ac:chgData name="Choi, Mun" userId="a971d8c9-bf4f-4e77-8e00-819410cbe212" providerId="ADAL" clId="{EC63819B-6C9D-7942-A536-36338D4250E5}" dt="2021-08-31T02:02:43.799" v="635" actId="1076"/>
          <ac:spMkLst>
            <pc:docMk/>
            <pc:sldMk cId="3457910735" sldId="1899"/>
            <ac:spMk id="3" creationId="{F6571B1C-E21F-D64F-B6A1-5C2EE411F845}"/>
          </ac:spMkLst>
        </pc:spChg>
        <pc:spChg chg="add mod">
          <ac:chgData name="Choi, Mun" userId="a971d8c9-bf4f-4e77-8e00-819410cbe212" providerId="ADAL" clId="{EC63819B-6C9D-7942-A536-36338D4250E5}" dt="2021-08-31T02:02:47.758" v="636" actId="1076"/>
          <ac:spMkLst>
            <pc:docMk/>
            <pc:sldMk cId="3457910735" sldId="1899"/>
            <ac:spMk id="7" creationId="{5E9FFCE4-50D4-CB4B-94A1-0652A0AE7D01}"/>
          </ac:spMkLst>
        </pc:spChg>
        <pc:graphicFrameChg chg="mod modGraphic">
          <ac:chgData name="Choi, Mun" userId="a971d8c9-bf4f-4e77-8e00-819410cbe212" providerId="ADAL" clId="{EC63819B-6C9D-7942-A536-36338D4250E5}" dt="2021-08-31T02:02:05.892" v="630" actId="14100"/>
          <ac:graphicFrameMkLst>
            <pc:docMk/>
            <pc:sldMk cId="3457910735" sldId="1899"/>
            <ac:graphicFrameMk id="4" creationId="{445F7B4C-17A9-674B-8198-B522040C45F1}"/>
          </ac:graphicFrameMkLst>
        </pc:graphicFrameChg>
        <pc:graphicFrameChg chg="mod modGraphic">
          <ac:chgData name="Choi, Mun" userId="a971d8c9-bf4f-4e77-8e00-819410cbe212" providerId="ADAL" clId="{EC63819B-6C9D-7942-A536-36338D4250E5}" dt="2021-08-31T02:02:09.334" v="631" actId="14100"/>
          <ac:graphicFrameMkLst>
            <pc:docMk/>
            <pc:sldMk cId="3457910735" sldId="1899"/>
            <ac:graphicFrameMk id="5" creationId="{D5139117-6348-144B-AFE5-3F6D34519F1B}"/>
          </ac:graphicFrameMkLst>
        </pc:graphicFrameChg>
      </pc:sldChg>
      <pc:sldChg chg="del ord">
        <pc:chgData name="Choi, Mun" userId="a971d8c9-bf4f-4e77-8e00-819410cbe212" providerId="ADAL" clId="{EC63819B-6C9D-7942-A536-36338D4250E5}" dt="2021-09-02T11:38:26.853" v="1032" actId="2696"/>
        <pc:sldMkLst>
          <pc:docMk/>
          <pc:sldMk cId="253946129" sldId="1900"/>
        </pc:sldMkLst>
      </pc:sldChg>
      <pc:sldChg chg="add">
        <pc:chgData name="Choi, Mun" userId="a971d8c9-bf4f-4e77-8e00-819410cbe212" providerId="ADAL" clId="{EC63819B-6C9D-7942-A536-36338D4250E5}" dt="2021-09-02T11:38:38.069" v="1033"/>
        <pc:sldMkLst>
          <pc:docMk/>
          <pc:sldMk cId="2800456144" sldId="1900"/>
        </pc:sldMkLst>
      </pc:sldChg>
      <pc:sldChg chg="modSp add del mod">
        <pc:chgData name="Choi, Mun" userId="a971d8c9-bf4f-4e77-8e00-819410cbe212" providerId="ADAL" clId="{EC63819B-6C9D-7942-A536-36338D4250E5}" dt="2021-08-30T22:23:03.445" v="572" actId="2696"/>
        <pc:sldMkLst>
          <pc:docMk/>
          <pc:sldMk cId="412620640" sldId="1912"/>
        </pc:sldMkLst>
        <pc:graphicFrameChg chg="mod modGraphic">
          <ac:chgData name="Choi, Mun" userId="a971d8c9-bf4f-4e77-8e00-819410cbe212" providerId="ADAL" clId="{EC63819B-6C9D-7942-A536-36338D4250E5}" dt="2021-08-25T22:46:36.037" v="10" actId="1076"/>
          <ac:graphicFrameMkLst>
            <pc:docMk/>
            <pc:sldMk cId="412620640" sldId="1912"/>
            <ac:graphicFrameMk id="2" creationId="{14E5D52F-FC85-B145-8800-C58C56CFE635}"/>
          </ac:graphicFrameMkLst>
        </pc:graphicFrameChg>
      </pc:sldChg>
      <pc:sldChg chg="modSp add del">
        <pc:chgData name="Choi, Mun" userId="a971d8c9-bf4f-4e77-8e00-819410cbe212" providerId="ADAL" clId="{EC63819B-6C9D-7942-A536-36338D4250E5}" dt="2021-08-30T22:21:34.017" v="554"/>
        <pc:sldMkLst>
          <pc:docMk/>
          <pc:sldMk cId="1032860517" sldId="1912"/>
        </pc:sldMkLst>
        <pc:spChg chg="mod">
          <ac:chgData name="Choi, Mun" userId="a971d8c9-bf4f-4e77-8e00-819410cbe212" providerId="ADAL" clId="{EC63819B-6C9D-7942-A536-36338D4250E5}" dt="2021-08-30T22:21:31.588" v="553"/>
          <ac:spMkLst>
            <pc:docMk/>
            <pc:sldMk cId="1032860517" sldId="1912"/>
            <ac:spMk id="3" creationId="{BB8B5C71-A5AD-4E24-8675-1A72050DA32D}"/>
          </ac:spMkLst>
        </pc:spChg>
      </pc:sldChg>
      <pc:sldChg chg="add del">
        <pc:chgData name="Choi, Mun" userId="a971d8c9-bf4f-4e77-8e00-819410cbe212" providerId="ADAL" clId="{EC63819B-6C9D-7942-A536-36338D4250E5}" dt="2021-08-30T22:22:14.192" v="564"/>
        <pc:sldMkLst>
          <pc:docMk/>
          <pc:sldMk cId="1857848318" sldId="1912"/>
        </pc:sldMkLst>
      </pc:sldChg>
      <pc:sldChg chg="add">
        <pc:chgData name="Choi, Mun" userId="a971d8c9-bf4f-4e77-8e00-819410cbe212" providerId="ADAL" clId="{EC63819B-6C9D-7942-A536-36338D4250E5}" dt="2021-08-30T22:23:08.335" v="573"/>
        <pc:sldMkLst>
          <pc:docMk/>
          <pc:sldMk cId="2537889782" sldId="1912"/>
        </pc:sldMkLst>
      </pc:sldChg>
      <pc:sldChg chg="del">
        <pc:chgData name="Choi, Mun" userId="a971d8c9-bf4f-4e77-8e00-819410cbe212" providerId="ADAL" clId="{EC63819B-6C9D-7942-A536-36338D4250E5}" dt="2021-08-31T02:05:56.087" v="649" actId="2696"/>
        <pc:sldMkLst>
          <pc:docMk/>
          <pc:sldMk cId="1870599189" sldId="1931"/>
        </pc:sldMkLst>
      </pc:sldChg>
      <pc:sldChg chg="del">
        <pc:chgData name="Choi, Mun" userId="a971d8c9-bf4f-4e77-8e00-819410cbe212" providerId="ADAL" clId="{EC63819B-6C9D-7942-A536-36338D4250E5}" dt="2021-08-31T02:05:56.087" v="649" actId="2696"/>
        <pc:sldMkLst>
          <pc:docMk/>
          <pc:sldMk cId="2132568535" sldId="1932"/>
        </pc:sldMkLst>
      </pc:sldChg>
      <pc:sldChg chg="addSp modSp del mod">
        <pc:chgData name="Choi, Mun" userId="a971d8c9-bf4f-4e77-8e00-819410cbe212" providerId="ADAL" clId="{EC63819B-6C9D-7942-A536-36338D4250E5}" dt="2021-08-31T02:06:09.261" v="651" actId="2696"/>
        <pc:sldMkLst>
          <pc:docMk/>
          <pc:sldMk cId="1719499575" sldId="1933"/>
        </pc:sldMkLst>
        <pc:spChg chg="add mod">
          <ac:chgData name="Choi, Mun" userId="a971d8c9-bf4f-4e77-8e00-819410cbe212" providerId="ADAL" clId="{EC63819B-6C9D-7942-A536-36338D4250E5}" dt="2021-08-25T22:43:15.132" v="1" actId="1076"/>
          <ac:spMkLst>
            <pc:docMk/>
            <pc:sldMk cId="1719499575" sldId="1933"/>
            <ac:spMk id="6" creationId="{E349B71A-DC21-DA48-A1D4-9A559B8BDDD9}"/>
          </ac:spMkLst>
        </pc:spChg>
      </pc:sldChg>
      <pc:sldChg chg="del">
        <pc:chgData name="Choi, Mun" userId="a971d8c9-bf4f-4e77-8e00-819410cbe212" providerId="ADAL" clId="{EC63819B-6C9D-7942-A536-36338D4250E5}" dt="2021-08-31T02:05:59.860" v="650" actId="2696"/>
        <pc:sldMkLst>
          <pc:docMk/>
          <pc:sldMk cId="3663675146" sldId="1934"/>
        </pc:sldMkLst>
      </pc:sldChg>
      <pc:sldChg chg="del">
        <pc:chgData name="Choi, Mun" userId="a971d8c9-bf4f-4e77-8e00-819410cbe212" providerId="ADAL" clId="{EC63819B-6C9D-7942-A536-36338D4250E5}" dt="2021-08-31T02:06:09.261" v="651" actId="2696"/>
        <pc:sldMkLst>
          <pc:docMk/>
          <pc:sldMk cId="3542761766" sldId="1935"/>
        </pc:sldMkLst>
      </pc:sldChg>
      <pc:sldChg chg="modSp add del mod">
        <pc:chgData name="Choi, Mun" userId="a971d8c9-bf4f-4e77-8e00-819410cbe212" providerId="ADAL" clId="{EC63819B-6C9D-7942-A536-36338D4250E5}" dt="2021-08-30T22:23:03.445" v="572" actId="2696"/>
        <pc:sldMkLst>
          <pc:docMk/>
          <pc:sldMk cId="661299739" sldId="1936"/>
        </pc:sldMkLst>
        <pc:graphicFrameChg chg="mod modGraphic">
          <ac:chgData name="Choi, Mun" userId="a971d8c9-bf4f-4e77-8e00-819410cbe212" providerId="ADAL" clId="{EC63819B-6C9D-7942-A536-36338D4250E5}" dt="2021-08-25T22:46:44.936" v="12" actId="1076"/>
          <ac:graphicFrameMkLst>
            <pc:docMk/>
            <pc:sldMk cId="661299739" sldId="1936"/>
            <ac:graphicFrameMk id="2" creationId="{14E5D52F-FC85-B145-8800-C58C56CFE635}"/>
          </ac:graphicFrameMkLst>
        </pc:graphicFrameChg>
      </pc:sldChg>
      <pc:sldChg chg="add del">
        <pc:chgData name="Choi, Mun" userId="a971d8c9-bf4f-4e77-8e00-819410cbe212" providerId="ADAL" clId="{EC63819B-6C9D-7942-A536-36338D4250E5}" dt="2021-08-30T22:22:14.192" v="564"/>
        <pc:sldMkLst>
          <pc:docMk/>
          <pc:sldMk cId="2618944581" sldId="1936"/>
        </pc:sldMkLst>
      </pc:sldChg>
      <pc:sldChg chg="add">
        <pc:chgData name="Choi, Mun" userId="a971d8c9-bf4f-4e77-8e00-819410cbe212" providerId="ADAL" clId="{EC63819B-6C9D-7942-A536-36338D4250E5}" dt="2021-08-30T22:23:08.335" v="573"/>
        <pc:sldMkLst>
          <pc:docMk/>
          <pc:sldMk cId="3197939822" sldId="1936"/>
        </pc:sldMkLst>
      </pc:sldChg>
      <pc:sldChg chg="modSp add del">
        <pc:chgData name="Choi, Mun" userId="a971d8c9-bf4f-4e77-8e00-819410cbe212" providerId="ADAL" clId="{EC63819B-6C9D-7942-A536-36338D4250E5}" dt="2021-08-30T22:21:34.017" v="554"/>
        <pc:sldMkLst>
          <pc:docMk/>
          <pc:sldMk cId="3616479068" sldId="1936"/>
        </pc:sldMkLst>
        <pc:spChg chg="mod">
          <ac:chgData name="Choi, Mun" userId="a971d8c9-bf4f-4e77-8e00-819410cbe212" providerId="ADAL" clId="{EC63819B-6C9D-7942-A536-36338D4250E5}" dt="2021-08-30T22:21:31.588" v="553"/>
          <ac:spMkLst>
            <pc:docMk/>
            <pc:sldMk cId="3616479068" sldId="1936"/>
            <ac:spMk id="3" creationId="{E78C8F2E-D167-4707-BEA3-C13244FA7A5F}"/>
          </ac:spMkLst>
        </pc:spChg>
      </pc:sldChg>
      <pc:sldChg chg="addSp delSp add">
        <pc:chgData name="Choi, Mun" userId="a971d8c9-bf4f-4e77-8e00-819410cbe212" providerId="ADAL" clId="{EC63819B-6C9D-7942-A536-36338D4250E5}" dt="2021-08-31T02:03:08.314" v="639"/>
        <pc:sldMkLst>
          <pc:docMk/>
          <pc:sldMk cId="436906710" sldId="1937"/>
        </pc:sldMkLst>
        <pc:picChg chg="add del">
          <ac:chgData name="Choi, Mun" userId="a971d8c9-bf4f-4e77-8e00-819410cbe212" providerId="ADAL" clId="{EC63819B-6C9D-7942-A536-36338D4250E5}" dt="2021-08-31T02:03:08.314" v="639"/>
          <ac:picMkLst>
            <pc:docMk/>
            <pc:sldMk cId="436906710" sldId="1937"/>
            <ac:picMk id="4" creationId="{BDCEDAA7-4370-B047-9F69-45856D45E43E}"/>
          </ac:picMkLst>
        </pc:picChg>
      </pc:sldChg>
      <pc:sldChg chg="add del">
        <pc:chgData name="Choi, Mun" userId="a971d8c9-bf4f-4e77-8e00-819410cbe212" providerId="ADAL" clId="{EC63819B-6C9D-7942-A536-36338D4250E5}" dt="2021-08-30T22:22:14.192" v="564"/>
        <pc:sldMkLst>
          <pc:docMk/>
          <pc:sldMk cId="1756510830" sldId="1937"/>
        </pc:sldMkLst>
      </pc:sldChg>
      <pc:sldChg chg="modSp add del mod">
        <pc:chgData name="Choi, Mun" userId="a971d8c9-bf4f-4e77-8e00-819410cbe212" providerId="ADAL" clId="{EC63819B-6C9D-7942-A536-36338D4250E5}" dt="2021-08-30T22:23:03.445" v="572" actId="2696"/>
        <pc:sldMkLst>
          <pc:docMk/>
          <pc:sldMk cId="1937964259" sldId="1937"/>
        </pc:sldMkLst>
        <pc:graphicFrameChg chg="mod modGraphic">
          <ac:chgData name="Choi, Mun" userId="a971d8c9-bf4f-4e77-8e00-819410cbe212" providerId="ADAL" clId="{EC63819B-6C9D-7942-A536-36338D4250E5}" dt="2021-08-25T22:46:54.567" v="14" actId="15"/>
          <ac:graphicFrameMkLst>
            <pc:docMk/>
            <pc:sldMk cId="1937964259" sldId="1937"/>
            <ac:graphicFrameMk id="2" creationId="{14E5D52F-FC85-B145-8800-C58C56CFE635}"/>
          </ac:graphicFrameMkLst>
        </pc:graphicFrameChg>
      </pc:sldChg>
      <pc:sldChg chg="modSp add del">
        <pc:chgData name="Choi, Mun" userId="a971d8c9-bf4f-4e77-8e00-819410cbe212" providerId="ADAL" clId="{EC63819B-6C9D-7942-A536-36338D4250E5}" dt="2021-08-30T22:21:34.017" v="554"/>
        <pc:sldMkLst>
          <pc:docMk/>
          <pc:sldMk cId="3362036640" sldId="1937"/>
        </pc:sldMkLst>
        <pc:spChg chg="mod">
          <ac:chgData name="Choi, Mun" userId="a971d8c9-bf4f-4e77-8e00-819410cbe212" providerId="ADAL" clId="{EC63819B-6C9D-7942-A536-36338D4250E5}" dt="2021-08-30T22:21:31.588" v="553"/>
          <ac:spMkLst>
            <pc:docMk/>
            <pc:sldMk cId="3362036640" sldId="1937"/>
            <ac:spMk id="3" creationId="{95F03B0C-5AD0-4B36-9251-75013C59792E}"/>
          </ac:spMkLst>
        </pc:spChg>
      </pc:sldChg>
      <pc:sldChg chg="modSp mod">
        <pc:chgData name="Choi, Mun" userId="a971d8c9-bf4f-4e77-8e00-819410cbe212" providerId="ADAL" clId="{EC63819B-6C9D-7942-A536-36338D4250E5}" dt="2021-08-31T01:59:06.971" v="608" actId="207"/>
        <pc:sldMkLst>
          <pc:docMk/>
          <pc:sldMk cId="2011724849" sldId="1938"/>
        </pc:sldMkLst>
        <pc:graphicFrameChg chg="mod modGraphic">
          <ac:chgData name="Choi, Mun" userId="a971d8c9-bf4f-4e77-8e00-819410cbe212" providerId="ADAL" clId="{EC63819B-6C9D-7942-A536-36338D4250E5}" dt="2021-08-31T01:59:06.971" v="608" actId="207"/>
          <ac:graphicFrameMkLst>
            <pc:docMk/>
            <pc:sldMk cId="2011724849" sldId="1938"/>
            <ac:graphicFrameMk id="2" creationId="{14E5D52F-FC85-B145-8800-C58C56CFE635}"/>
          </ac:graphicFrameMkLst>
        </pc:graphicFrameChg>
      </pc:sldChg>
      <pc:sldChg chg="modSp mod">
        <pc:chgData name="Choi, Mun" userId="a971d8c9-bf4f-4e77-8e00-819410cbe212" providerId="ADAL" clId="{EC63819B-6C9D-7942-A536-36338D4250E5}" dt="2021-08-31T02:00:10.526" v="618" actId="207"/>
        <pc:sldMkLst>
          <pc:docMk/>
          <pc:sldMk cId="2126776411" sldId="1939"/>
        </pc:sldMkLst>
        <pc:graphicFrameChg chg="mod modGraphic">
          <ac:chgData name="Choi, Mun" userId="a971d8c9-bf4f-4e77-8e00-819410cbe212" providerId="ADAL" clId="{EC63819B-6C9D-7942-A536-36338D4250E5}" dt="2021-08-31T02:00:10.526" v="618" actId="207"/>
          <ac:graphicFrameMkLst>
            <pc:docMk/>
            <pc:sldMk cId="2126776411" sldId="1939"/>
            <ac:graphicFrameMk id="2" creationId="{14E5D52F-FC85-B145-8800-C58C56CFE635}"/>
          </ac:graphicFrameMkLst>
        </pc:graphicFrameChg>
      </pc:sldChg>
      <pc:sldChg chg="modSp mod">
        <pc:chgData name="Choi, Mun" userId="a971d8c9-bf4f-4e77-8e00-819410cbe212" providerId="ADAL" clId="{EC63819B-6C9D-7942-A536-36338D4250E5}" dt="2021-08-31T02:01:12.392" v="628" actId="207"/>
        <pc:sldMkLst>
          <pc:docMk/>
          <pc:sldMk cId="3725514397" sldId="1940"/>
        </pc:sldMkLst>
        <pc:graphicFrameChg chg="mod modGraphic">
          <ac:chgData name="Choi, Mun" userId="a971d8c9-bf4f-4e77-8e00-819410cbe212" providerId="ADAL" clId="{EC63819B-6C9D-7942-A536-36338D4250E5}" dt="2021-08-31T02:01:12.392" v="628" actId="207"/>
          <ac:graphicFrameMkLst>
            <pc:docMk/>
            <pc:sldMk cId="3725514397" sldId="1940"/>
            <ac:graphicFrameMk id="2" creationId="{14E5D52F-FC85-B145-8800-C58C56CFE635}"/>
          </ac:graphicFrameMkLst>
        </pc:graphicFrameChg>
      </pc:sldChg>
      <pc:sldChg chg="del">
        <pc:chgData name="Choi, Mun" userId="a971d8c9-bf4f-4e77-8e00-819410cbe212" providerId="ADAL" clId="{EC63819B-6C9D-7942-A536-36338D4250E5}" dt="2021-08-31T02:05:56.087" v="649" actId="2696"/>
        <pc:sldMkLst>
          <pc:docMk/>
          <pc:sldMk cId="3337724537" sldId="1941"/>
        </pc:sldMkLst>
      </pc:sldChg>
      <pc:sldChg chg="del">
        <pc:chgData name="Choi, Mun" userId="a971d8c9-bf4f-4e77-8e00-819410cbe212" providerId="ADAL" clId="{EC63819B-6C9D-7942-A536-36338D4250E5}" dt="2021-08-31T02:05:59.860" v="650" actId="2696"/>
        <pc:sldMkLst>
          <pc:docMk/>
          <pc:sldMk cId="3854470686" sldId="1943"/>
        </pc:sldMkLst>
      </pc:sldChg>
      <pc:sldChg chg="del">
        <pc:chgData name="Choi, Mun" userId="a971d8c9-bf4f-4e77-8e00-819410cbe212" providerId="ADAL" clId="{EC63819B-6C9D-7942-A536-36338D4250E5}" dt="2021-08-31T02:05:59.860" v="650" actId="2696"/>
        <pc:sldMkLst>
          <pc:docMk/>
          <pc:sldMk cId="3209774479" sldId="1944"/>
        </pc:sldMkLst>
      </pc:sldChg>
      <pc:sldChg chg="del">
        <pc:chgData name="Choi, Mun" userId="a971d8c9-bf4f-4e77-8e00-819410cbe212" providerId="ADAL" clId="{EC63819B-6C9D-7942-A536-36338D4250E5}" dt="2021-08-31T02:06:09.261" v="651" actId="2696"/>
        <pc:sldMkLst>
          <pc:docMk/>
          <pc:sldMk cId="3826170672" sldId="1945"/>
        </pc:sldMkLst>
      </pc:sldChg>
      <pc:sldChg chg="del">
        <pc:chgData name="Choi, Mun" userId="a971d8c9-bf4f-4e77-8e00-819410cbe212" providerId="ADAL" clId="{EC63819B-6C9D-7942-A536-36338D4250E5}" dt="2021-08-31T02:05:56.087" v="649" actId="2696"/>
        <pc:sldMkLst>
          <pc:docMk/>
          <pc:sldMk cId="1941532293" sldId="1946"/>
        </pc:sldMkLst>
      </pc:sldChg>
      <pc:sldChg chg="modSp add mod ord">
        <pc:chgData name="Choi, Mun" userId="a971d8c9-bf4f-4e77-8e00-819410cbe212" providerId="ADAL" clId="{EC63819B-6C9D-7942-A536-36338D4250E5}" dt="2021-08-30T22:23:42.829" v="588" actId="20578"/>
        <pc:sldMkLst>
          <pc:docMk/>
          <pc:sldMk cId="2515653334" sldId="1947"/>
        </pc:sldMkLst>
        <pc:spChg chg="mod">
          <ac:chgData name="Choi, Mun" userId="a971d8c9-bf4f-4e77-8e00-819410cbe212" providerId="ADAL" clId="{EC63819B-6C9D-7942-A536-36338D4250E5}" dt="2021-08-30T22:23:33.217" v="586" actId="20577"/>
          <ac:spMkLst>
            <pc:docMk/>
            <pc:sldMk cId="2515653334" sldId="1947"/>
            <ac:spMk id="2" creationId="{7F2DA2E0-2475-40E0-9BD6-BABF66A63A5A}"/>
          </ac:spMkLst>
        </pc:spChg>
      </pc:sldChg>
      <pc:sldChg chg="add">
        <pc:chgData name="Choi, Mun" userId="a971d8c9-bf4f-4e77-8e00-819410cbe212" providerId="ADAL" clId="{EC63819B-6C9D-7942-A536-36338D4250E5}" dt="2021-09-01T19:05:42.245" v="803"/>
        <pc:sldMkLst>
          <pc:docMk/>
          <pc:sldMk cId="534615762" sldId="1948"/>
        </pc:sldMkLst>
      </pc:sldChg>
      <pc:sldChg chg="add del">
        <pc:chgData name="Choi, Mun" userId="a971d8c9-bf4f-4e77-8e00-819410cbe212" providerId="ADAL" clId="{EC63819B-6C9D-7942-A536-36338D4250E5}" dt="2021-09-01T19:05:36.418" v="802" actId="2696"/>
        <pc:sldMkLst>
          <pc:docMk/>
          <pc:sldMk cId="3970351129" sldId="1948"/>
        </pc:sldMkLst>
      </pc:sldChg>
      <pc:sldChg chg="addSp modSp add mod">
        <pc:chgData name="Choi, Mun" userId="a971d8c9-bf4f-4e77-8e00-819410cbe212" providerId="ADAL" clId="{EC63819B-6C9D-7942-A536-36338D4250E5}" dt="2021-09-02T11:40:36.030" v="1035" actId="1076"/>
        <pc:sldMkLst>
          <pc:docMk/>
          <pc:sldMk cId="2720323547" sldId="1949"/>
        </pc:sldMkLst>
        <pc:spChg chg="add mod">
          <ac:chgData name="Choi, Mun" userId="a971d8c9-bf4f-4e77-8e00-819410cbe212" providerId="ADAL" clId="{EC63819B-6C9D-7942-A536-36338D4250E5}" dt="2021-09-02T11:40:36.030" v="1035" actId="1076"/>
          <ac:spMkLst>
            <pc:docMk/>
            <pc:sldMk cId="2720323547" sldId="1949"/>
            <ac:spMk id="4" creationId="{3E72D3AD-8304-1C40-B3F7-570FE068F408}"/>
          </ac:spMkLst>
        </pc:spChg>
      </pc:sldChg>
      <pc:sldChg chg="add ord">
        <pc:chgData name="Choi, Mun" userId="a971d8c9-bf4f-4e77-8e00-819410cbe212" providerId="ADAL" clId="{EC63819B-6C9D-7942-A536-36338D4250E5}" dt="2021-09-01T19:10:10.159" v="944" actId="20578"/>
        <pc:sldMkLst>
          <pc:docMk/>
          <pc:sldMk cId="1203196689" sldId="1950"/>
        </pc:sldMkLst>
      </pc:sldChg>
      <pc:sldChg chg="add ord">
        <pc:chgData name="Choi, Mun" userId="a971d8c9-bf4f-4e77-8e00-819410cbe212" providerId="ADAL" clId="{EC63819B-6C9D-7942-A536-36338D4250E5}" dt="2021-09-01T19:10:17.753" v="945" actId="20578"/>
        <pc:sldMkLst>
          <pc:docMk/>
          <pc:sldMk cId="4019146333" sldId="1951"/>
        </pc:sldMkLst>
      </pc:sldChg>
      <pc:sldChg chg="add del">
        <pc:chgData name="Choi, Mun" userId="a971d8c9-bf4f-4e77-8e00-819410cbe212" providerId="ADAL" clId="{EC63819B-6C9D-7942-A536-36338D4250E5}" dt="2021-08-31T02:07:27.280" v="748" actId="2696"/>
        <pc:sldMkLst>
          <pc:docMk/>
          <pc:sldMk cId="1360320140" sldId="1952"/>
        </pc:sldMkLst>
      </pc:sldChg>
      <pc:sldChg chg="add">
        <pc:chgData name="Choi, Mun" userId="a971d8c9-bf4f-4e77-8e00-819410cbe212" providerId="ADAL" clId="{EC63819B-6C9D-7942-A536-36338D4250E5}" dt="2021-08-31T02:04:50.475" v="643"/>
        <pc:sldMkLst>
          <pc:docMk/>
          <pc:sldMk cId="1737342761" sldId="1953"/>
        </pc:sldMkLst>
      </pc:sldChg>
      <pc:sldChg chg="add">
        <pc:chgData name="Choi, Mun" userId="a971d8c9-bf4f-4e77-8e00-819410cbe212" providerId="ADAL" clId="{EC63819B-6C9D-7942-A536-36338D4250E5}" dt="2021-08-31T02:04:50.475" v="643"/>
        <pc:sldMkLst>
          <pc:docMk/>
          <pc:sldMk cId="2182484533" sldId="1954"/>
        </pc:sldMkLst>
      </pc:sldChg>
      <pc:sldChg chg="add">
        <pc:chgData name="Choi, Mun" userId="a971d8c9-bf4f-4e77-8e00-819410cbe212" providerId="ADAL" clId="{EC63819B-6C9D-7942-A536-36338D4250E5}" dt="2021-09-01T19:09:59.020" v="943"/>
        <pc:sldMkLst>
          <pc:docMk/>
          <pc:sldMk cId="613637118" sldId="1955"/>
        </pc:sldMkLst>
      </pc:sldChg>
      <pc:sldChg chg="add del ord">
        <pc:chgData name="Choi, Mun" userId="a971d8c9-bf4f-4e77-8e00-819410cbe212" providerId="ADAL" clId="{EC63819B-6C9D-7942-A536-36338D4250E5}" dt="2021-09-01T19:09:42.078" v="942" actId="2696"/>
        <pc:sldMkLst>
          <pc:docMk/>
          <pc:sldMk cId="4260374413" sldId="1955"/>
        </pc:sldMkLst>
      </pc:sldChg>
      <pc:sldChg chg="add del">
        <pc:chgData name="Choi, Mun" userId="a971d8c9-bf4f-4e77-8e00-819410cbe212" providerId="ADAL" clId="{EC63819B-6C9D-7942-A536-36338D4250E5}" dt="2021-09-01T19:02:54.973" v="796" actId="2696"/>
        <pc:sldMkLst>
          <pc:docMk/>
          <pc:sldMk cId="1078527441" sldId="1956"/>
        </pc:sldMkLst>
      </pc:sldChg>
      <pc:sldChg chg="add">
        <pc:chgData name="Choi, Mun" userId="a971d8c9-bf4f-4e77-8e00-819410cbe212" providerId="ADAL" clId="{EC63819B-6C9D-7942-A536-36338D4250E5}" dt="2021-09-01T19:03:01.340" v="797"/>
        <pc:sldMkLst>
          <pc:docMk/>
          <pc:sldMk cId="3574765636" sldId="1956"/>
        </pc:sldMkLst>
      </pc:sldChg>
      <pc:sldChg chg="add ord">
        <pc:chgData name="Choi, Mun" userId="a971d8c9-bf4f-4e77-8e00-819410cbe212" providerId="ADAL" clId="{EC63819B-6C9D-7942-A536-36338D4250E5}" dt="2021-09-01T19:03:42.101" v="798" actId="20578"/>
        <pc:sldMkLst>
          <pc:docMk/>
          <pc:sldMk cId="3687043944" sldId="1957"/>
        </pc:sldMkLst>
      </pc:sldChg>
      <pc:sldChg chg="add del">
        <pc:chgData name="Choi, Mun" userId="a971d8c9-bf4f-4e77-8e00-819410cbe212" providerId="ADAL" clId="{EC63819B-6C9D-7942-A536-36338D4250E5}" dt="2021-08-31T02:07:49.318" v="750" actId="2696"/>
        <pc:sldMkLst>
          <pc:docMk/>
          <pc:sldMk cId="2939063116" sldId="1958"/>
        </pc:sldMkLst>
      </pc:sldChg>
      <pc:sldChg chg="add del">
        <pc:chgData name="Choi, Mun" userId="a971d8c9-bf4f-4e77-8e00-819410cbe212" providerId="ADAL" clId="{EC63819B-6C9D-7942-A536-36338D4250E5}" dt="2021-08-31T02:07:53.232" v="751" actId="2696"/>
        <pc:sldMkLst>
          <pc:docMk/>
          <pc:sldMk cId="1999286017" sldId="1959"/>
        </pc:sldMkLst>
      </pc:sldChg>
      <pc:sldChg chg="add del">
        <pc:chgData name="Choi, Mun" userId="a971d8c9-bf4f-4e77-8e00-819410cbe212" providerId="ADAL" clId="{EC63819B-6C9D-7942-A536-36338D4250E5}" dt="2021-08-31T02:08:17.173" v="754" actId="2696"/>
        <pc:sldMkLst>
          <pc:docMk/>
          <pc:sldMk cId="4235454133" sldId="1960"/>
        </pc:sldMkLst>
      </pc:sldChg>
      <pc:sldChg chg="add del">
        <pc:chgData name="Choi, Mun" userId="a971d8c9-bf4f-4e77-8e00-819410cbe212" providerId="ADAL" clId="{EC63819B-6C9D-7942-A536-36338D4250E5}" dt="2021-08-31T02:08:14.084" v="753" actId="2696"/>
        <pc:sldMkLst>
          <pc:docMk/>
          <pc:sldMk cId="1969066397" sldId="1961"/>
        </pc:sldMkLst>
      </pc:sldChg>
      <pc:sldChg chg="add del">
        <pc:chgData name="Choi, Mun" userId="a971d8c9-bf4f-4e77-8e00-819410cbe212" providerId="ADAL" clId="{EC63819B-6C9D-7942-A536-36338D4250E5}" dt="2021-08-31T02:07:57.824" v="752" actId="2696"/>
        <pc:sldMkLst>
          <pc:docMk/>
          <pc:sldMk cId="579347558" sldId="1962"/>
        </pc:sldMkLst>
      </pc:sldChg>
      <pc:sldChg chg="modSp add del ord">
        <pc:chgData name="Choi, Mun" userId="a971d8c9-bf4f-4e77-8e00-819410cbe212" providerId="ADAL" clId="{EC63819B-6C9D-7942-A536-36338D4250E5}" dt="2021-09-01T19:04:44.039" v="800" actId="2696"/>
        <pc:sldMkLst>
          <pc:docMk/>
          <pc:sldMk cId="870764745" sldId="1963"/>
        </pc:sldMkLst>
        <pc:picChg chg="mod">
          <ac:chgData name="Choi, Mun" userId="a971d8c9-bf4f-4e77-8e00-819410cbe212" providerId="ADAL" clId="{EC63819B-6C9D-7942-A536-36338D4250E5}" dt="2021-09-01T19:04:04.009" v="799" actId="1076"/>
          <ac:picMkLst>
            <pc:docMk/>
            <pc:sldMk cId="870764745" sldId="1963"/>
            <ac:picMk id="1026" creationId="{E1EB293B-D316-A44F-858B-CA37B26EC43C}"/>
          </ac:picMkLst>
        </pc:picChg>
      </pc:sldChg>
      <pc:sldChg chg="add">
        <pc:chgData name="Choi, Mun" userId="a971d8c9-bf4f-4e77-8e00-819410cbe212" providerId="ADAL" clId="{EC63819B-6C9D-7942-A536-36338D4250E5}" dt="2021-09-01T19:04:55.662" v="801"/>
        <pc:sldMkLst>
          <pc:docMk/>
          <pc:sldMk cId="3194159199" sldId="1963"/>
        </pc:sldMkLst>
      </pc:sldChg>
      <pc:sldChg chg="add del">
        <pc:chgData name="Choi, Mun" userId="a971d8c9-bf4f-4e77-8e00-819410cbe212" providerId="ADAL" clId="{EC63819B-6C9D-7942-A536-36338D4250E5}" dt="2021-08-31T02:05:31.250" v="645"/>
        <pc:sldMkLst>
          <pc:docMk/>
          <pc:sldMk cId="3864076590" sldId="1963"/>
        </pc:sldMkLst>
      </pc:sldChg>
      <pc:sldChg chg="modSp add mod ord">
        <pc:chgData name="Choi, Mun" userId="a971d8c9-bf4f-4e77-8e00-819410cbe212" providerId="ADAL" clId="{EC63819B-6C9D-7942-A536-36338D4250E5}" dt="2021-08-31T02:07:30.416" v="749" actId="20578"/>
        <pc:sldMkLst>
          <pc:docMk/>
          <pc:sldMk cId="1332891793" sldId="1964"/>
        </pc:sldMkLst>
        <pc:spChg chg="mod">
          <ac:chgData name="Choi, Mun" userId="a971d8c9-bf4f-4e77-8e00-819410cbe212" providerId="ADAL" clId="{EC63819B-6C9D-7942-A536-36338D4250E5}" dt="2021-08-31T02:06:58.344" v="747" actId="20577"/>
          <ac:spMkLst>
            <pc:docMk/>
            <pc:sldMk cId="1332891793" sldId="1964"/>
            <ac:spMk id="3" creationId="{4961E15A-871A-45E3-8E88-0D7F91A80B35}"/>
          </ac:spMkLst>
        </pc:spChg>
      </pc:sldChg>
      <pc:sldChg chg="add del">
        <pc:chgData name="Choi, Mun" userId="a971d8c9-bf4f-4e77-8e00-819410cbe212" providerId="ADAL" clId="{EC63819B-6C9D-7942-A536-36338D4250E5}" dt="2021-08-31T02:05:31.250" v="645"/>
        <pc:sldMkLst>
          <pc:docMk/>
          <pc:sldMk cId="2699405139" sldId="1964"/>
        </pc:sldMkLst>
      </pc:sldChg>
      <pc:sldChg chg="add del ord">
        <pc:chgData name="Choi, Mun" userId="a971d8c9-bf4f-4e77-8e00-819410cbe212" providerId="ADAL" clId="{EC63819B-6C9D-7942-A536-36338D4250E5}" dt="2021-08-31T02:05:56.087" v="649" actId="2696"/>
        <pc:sldMkLst>
          <pc:docMk/>
          <pc:sldMk cId="3722751271" sldId="1964"/>
        </pc:sldMkLst>
      </pc:sldChg>
      <pc:sldChg chg="modSp add mod">
        <pc:chgData name="Choi, Mun" userId="a971d8c9-bf4f-4e77-8e00-819410cbe212" providerId="ADAL" clId="{EC63819B-6C9D-7942-A536-36338D4250E5}" dt="2021-09-01T19:07:01.520" v="824" actId="20577"/>
        <pc:sldMkLst>
          <pc:docMk/>
          <pc:sldMk cId="1930468623" sldId="1965"/>
        </pc:sldMkLst>
        <pc:spChg chg="mod">
          <ac:chgData name="Choi, Mun" userId="a971d8c9-bf4f-4e77-8e00-819410cbe212" providerId="ADAL" clId="{EC63819B-6C9D-7942-A536-36338D4250E5}" dt="2021-09-01T19:07:01.520" v="824" actId="20577"/>
          <ac:spMkLst>
            <pc:docMk/>
            <pc:sldMk cId="1930468623" sldId="1965"/>
            <ac:spMk id="2" creationId="{7F2DA2E0-2475-40E0-9BD6-BABF66A63A5A}"/>
          </ac:spMkLst>
        </pc:spChg>
      </pc:sldChg>
      <pc:sldChg chg="modSp add mod">
        <pc:chgData name="Choi, Mun" userId="a971d8c9-bf4f-4e77-8e00-819410cbe212" providerId="ADAL" clId="{EC63819B-6C9D-7942-A536-36338D4250E5}" dt="2021-09-01T19:08:24.066" v="941" actId="27636"/>
        <pc:sldMkLst>
          <pc:docMk/>
          <pc:sldMk cId="139656501" sldId="1966"/>
        </pc:sldMkLst>
        <pc:spChg chg="mod">
          <ac:chgData name="Choi, Mun" userId="a971d8c9-bf4f-4e77-8e00-819410cbe212" providerId="ADAL" clId="{EC63819B-6C9D-7942-A536-36338D4250E5}" dt="2021-09-01T19:08:24.066" v="941" actId="27636"/>
          <ac:spMkLst>
            <pc:docMk/>
            <pc:sldMk cId="139656501" sldId="1966"/>
            <ac:spMk id="2" creationId="{7F2DA2E0-2475-40E0-9BD6-BABF66A63A5A}"/>
          </ac:spMkLst>
        </pc:spChg>
      </pc:sldChg>
    </pc:docChg>
  </pc:docChgLst>
  <pc:docChgLst>
    <pc:chgData name="Choi, Mun" userId="S::choimun@umsystem.edu::a971d8c9-bf4f-4e77-8e00-819410cbe212" providerId="AD" clId="Web-{65819A12-0F49-4F5A-AF17-6436D14D24E6}"/>
    <pc:docChg chg="modSld">
      <pc:chgData name="Choi, Mun" userId="S::choimun@umsystem.edu::a971d8c9-bf4f-4e77-8e00-819410cbe212" providerId="AD" clId="Web-{65819A12-0F49-4F5A-AF17-6436D14D24E6}" dt="2021-08-31T18:26:08.082" v="13"/>
      <pc:docMkLst>
        <pc:docMk/>
      </pc:docMkLst>
      <pc:sldChg chg="modSp">
        <pc:chgData name="Choi, Mun" userId="S::choimun@umsystem.edu::a971d8c9-bf4f-4e77-8e00-819410cbe212" providerId="AD" clId="Web-{65819A12-0F49-4F5A-AF17-6436D14D24E6}" dt="2021-08-31T18:25:49.019" v="1" actId="20577"/>
        <pc:sldMkLst>
          <pc:docMk/>
          <pc:sldMk cId="4007033710" sldId="262"/>
        </pc:sldMkLst>
        <pc:spChg chg="mod">
          <ac:chgData name="Choi, Mun" userId="S::choimun@umsystem.edu::a971d8c9-bf4f-4e77-8e00-819410cbe212" providerId="AD" clId="Web-{65819A12-0F49-4F5A-AF17-6436D14D24E6}" dt="2021-08-31T18:25:49.019" v="1" actId="20577"/>
          <ac:spMkLst>
            <pc:docMk/>
            <pc:sldMk cId="4007033710" sldId="262"/>
            <ac:spMk id="4" creationId="{70EE948F-DD9E-4347-9563-73216406351F}"/>
          </ac:spMkLst>
        </pc:spChg>
      </pc:sldChg>
      <pc:sldChg chg="modSp">
        <pc:chgData name="Choi, Mun" userId="S::choimun@umsystem.edu::a971d8c9-bf4f-4e77-8e00-819410cbe212" providerId="AD" clId="Web-{65819A12-0F49-4F5A-AF17-6436D14D24E6}" dt="2021-08-31T18:26:08.082" v="13"/>
        <pc:sldMkLst>
          <pc:docMk/>
          <pc:sldMk cId="1029881382" sldId="1897"/>
        </pc:sldMkLst>
        <pc:graphicFrameChg chg="mod modGraphic">
          <ac:chgData name="Choi, Mun" userId="S::choimun@umsystem.edu::a971d8c9-bf4f-4e77-8e00-819410cbe212" providerId="AD" clId="Web-{65819A12-0F49-4F5A-AF17-6436D14D24E6}" dt="2021-08-31T18:26:08.082" v="13"/>
          <ac:graphicFrameMkLst>
            <pc:docMk/>
            <pc:sldMk cId="1029881382" sldId="1897"/>
            <ac:graphicFrameMk id="5" creationId="{4144D656-E273-A14B-99AF-1B76687C61C4}"/>
          </ac:graphicFrameMkLst>
        </pc:graphicFrameChg>
      </pc:sldChg>
    </pc:docChg>
  </pc:docChgLst>
  <pc:docChgLst>
    <pc:chgData name="Karinna Seidel" userId="9d0bee74-a55b-4ad4-805b-b6360945b669" providerId="ADAL" clId="{0CE26053-1D42-4DCD-B333-1FABC38A8972}"/>
    <pc:docChg chg="modSld">
      <pc:chgData name="Karinna Seidel" userId="9d0bee74-a55b-4ad4-805b-b6360945b669" providerId="ADAL" clId="{0CE26053-1D42-4DCD-B333-1FABC38A8972}" dt="2021-08-25T19:21:53.189" v="185" actId="20577"/>
      <pc:docMkLst>
        <pc:docMk/>
      </pc:docMkLst>
      <pc:sldChg chg="modSp">
        <pc:chgData name="Karinna Seidel" userId="9d0bee74-a55b-4ad4-805b-b6360945b669" providerId="ADAL" clId="{0CE26053-1D42-4DCD-B333-1FABC38A8972}" dt="2021-08-25T14:59:05.004" v="3" actId="692"/>
        <pc:sldMkLst>
          <pc:docMk/>
          <pc:sldMk cId="1479678688" sldId="1887"/>
        </pc:sldMkLst>
        <pc:graphicFrameChg chg="mod">
          <ac:chgData name="Karinna Seidel" userId="9d0bee74-a55b-4ad4-805b-b6360945b669" providerId="ADAL" clId="{0CE26053-1D42-4DCD-B333-1FABC38A8972}" dt="2021-08-25T14:59:05.004" v="3" actId="692"/>
          <ac:graphicFrameMkLst>
            <pc:docMk/>
            <pc:sldMk cId="1479678688" sldId="1887"/>
            <ac:graphicFrameMk id="5" creationId="{CC808FD1-398A-4FAB-A3E3-8A38F9DC4D65}"/>
          </ac:graphicFrameMkLst>
        </pc:graphicFrameChg>
      </pc:sldChg>
      <pc:sldChg chg="modSp mod">
        <pc:chgData name="Karinna Seidel" userId="9d0bee74-a55b-4ad4-805b-b6360945b669" providerId="ADAL" clId="{0CE26053-1D42-4DCD-B333-1FABC38A8972}" dt="2021-08-25T19:21:14.181" v="165" actId="20577"/>
        <pc:sldMkLst>
          <pc:docMk/>
          <pc:sldMk cId="412620640" sldId="1912"/>
        </pc:sldMkLst>
        <pc:graphicFrameChg chg="mod modGraphic">
          <ac:chgData name="Karinna Seidel" userId="9d0bee74-a55b-4ad4-805b-b6360945b669" providerId="ADAL" clId="{0CE26053-1D42-4DCD-B333-1FABC38A8972}" dt="2021-08-25T19:21:14.181" v="165" actId="20577"/>
          <ac:graphicFrameMkLst>
            <pc:docMk/>
            <pc:sldMk cId="412620640" sldId="1912"/>
            <ac:graphicFrameMk id="2" creationId="{14E5D52F-FC85-B145-8800-C58C56CFE635}"/>
          </ac:graphicFrameMkLst>
        </pc:graphicFrameChg>
      </pc:sldChg>
      <pc:sldChg chg="modSp mod">
        <pc:chgData name="Karinna Seidel" userId="9d0bee74-a55b-4ad4-805b-b6360945b669" providerId="ADAL" clId="{0CE26053-1D42-4DCD-B333-1FABC38A8972}" dt="2021-08-25T19:14:27.636" v="127" actId="113"/>
        <pc:sldMkLst>
          <pc:docMk/>
          <pc:sldMk cId="661299739" sldId="1936"/>
        </pc:sldMkLst>
        <pc:graphicFrameChg chg="mod modGraphic">
          <ac:chgData name="Karinna Seidel" userId="9d0bee74-a55b-4ad4-805b-b6360945b669" providerId="ADAL" clId="{0CE26053-1D42-4DCD-B333-1FABC38A8972}" dt="2021-08-25T19:14:27.636" v="127" actId="113"/>
          <ac:graphicFrameMkLst>
            <pc:docMk/>
            <pc:sldMk cId="661299739" sldId="1936"/>
            <ac:graphicFrameMk id="2" creationId="{14E5D52F-FC85-B145-8800-C58C56CFE635}"/>
          </ac:graphicFrameMkLst>
        </pc:graphicFrameChg>
      </pc:sldChg>
      <pc:sldChg chg="modSp mod">
        <pc:chgData name="Karinna Seidel" userId="9d0bee74-a55b-4ad4-805b-b6360945b669" providerId="ADAL" clId="{0CE26053-1D42-4DCD-B333-1FABC38A8972}" dt="2021-08-25T19:11:46.041" v="94" actId="120"/>
        <pc:sldMkLst>
          <pc:docMk/>
          <pc:sldMk cId="1937964259" sldId="1937"/>
        </pc:sldMkLst>
        <pc:graphicFrameChg chg="mod modGraphic">
          <ac:chgData name="Karinna Seidel" userId="9d0bee74-a55b-4ad4-805b-b6360945b669" providerId="ADAL" clId="{0CE26053-1D42-4DCD-B333-1FABC38A8972}" dt="2021-08-25T19:11:46.041" v="94" actId="120"/>
          <ac:graphicFrameMkLst>
            <pc:docMk/>
            <pc:sldMk cId="1937964259" sldId="1937"/>
            <ac:graphicFrameMk id="2" creationId="{14E5D52F-FC85-B145-8800-C58C56CFE635}"/>
          </ac:graphicFrameMkLst>
        </pc:graphicFrameChg>
      </pc:sldChg>
      <pc:sldChg chg="modSp mod">
        <pc:chgData name="Karinna Seidel" userId="9d0bee74-a55b-4ad4-805b-b6360945b669" providerId="ADAL" clId="{0CE26053-1D42-4DCD-B333-1FABC38A8972}" dt="2021-08-25T19:21:38.120" v="175" actId="20577"/>
        <pc:sldMkLst>
          <pc:docMk/>
          <pc:sldMk cId="2011724849" sldId="1938"/>
        </pc:sldMkLst>
        <pc:graphicFrameChg chg="mod modGraphic">
          <ac:chgData name="Karinna Seidel" userId="9d0bee74-a55b-4ad4-805b-b6360945b669" providerId="ADAL" clId="{0CE26053-1D42-4DCD-B333-1FABC38A8972}" dt="2021-08-25T19:21:38.120" v="175" actId="20577"/>
          <ac:graphicFrameMkLst>
            <pc:docMk/>
            <pc:sldMk cId="2011724849" sldId="1938"/>
            <ac:graphicFrameMk id="2" creationId="{14E5D52F-FC85-B145-8800-C58C56CFE635}"/>
          </ac:graphicFrameMkLst>
        </pc:graphicFrameChg>
      </pc:sldChg>
      <pc:sldChg chg="modSp mod">
        <pc:chgData name="Karinna Seidel" userId="9d0bee74-a55b-4ad4-805b-b6360945b669" providerId="ADAL" clId="{0CE26053-1D42-4DCD-B333-1FABC38A8972}" dt="2021-08-25T19:17:35.700" v="144" actId="2165"/>
        <pc:sldMkLst>
          <pc:docMk/>
          <pc:sldMk cId="2126776411" sldId="1939"/>
        </pc:sldMkLst>
        <pc:graphicFrameChg chg="mod modGraphic">
          <ac:chgData name="Karinna Seidel" userId="9d0bee74-a55b-4ad4-805b-b6360945b669" providerId="ADAL" clId="{0CE26053-1D42-4DCD-B333-1FABC38A8972}" dt="2021-08-25T19:17:35.700" v="144" actId="2165"/>
          <ac:graphicFrameMkLst>
            <pc:docMk/>
            <pc:sldMk cId="2126776411" sldId="1939"/>
            <ac:graphicFrameMk id="2" creationId="{14E5D52F-FC85-B145-8800-C58C56CFE635}"/>
          </ac:graphicFrameMkLst>
        </pc:graphicFrameChg>
      </pc:sldChg>
      <pc:sldChg chg="modSp mod">
        <pc:chgData name="Karinna Seidel" userId="9d0bee74-a55b-4ad4-805b-b6360945b669" providerId="ADAL" clId="{0CE26053-1D42-4DCD-B333-1FABC38A8972}" dt="2021-08-25T19:21:53.189" v="185" actId="20577"/>
        <pc:sldMkLst>
          <pc:docMk/>
          <pc:sldMk cId="3725514397" sldId="1940"/>
        </pc:sldMkLst>
        <pc:graphicFrameChg chg="mod modGraphic">
          <ac:chgData name="Karinna Seidel" userId="9d0bee74-a55b-4ad4-805b-b6360945b669" providerId="ADAL" clId="{0CE26053-1D42-4DCD-B333-1FABC38A8972}" dt="2021-08-25T19:21:53.189" v="185" actId="20577"/>
          <ac:graphicFrameMkLst>
            <pc:docMk/>
            <pc:sldMk cId="3725514397" sldId="1940"/>
            <ac:graphicFrameMk id="2" creationId="{14E5D52F-FC85-B145-8800-C58C56CFE635}"/>
          </ac:graphicFrameMkLst>
        </pc:graphicFrameChg>
      </pc:sldChg>
    </pc:docChg>
  </pc:docChgLst>
  <pc:docChgLst>
    <pc:chgData name="Choi, Mun" userId="a971d8c9-bf4f-4e77-8e00-819410cbe212" providerId="ADAL" clId="{6D7F9003-6458-F143-AF43-BDEF7C30B472}"/>
    <pc:docChg chg="undo custSel addSld delSld modSld sldOrd">
      <pc:chgData name="Choi, Mun" userId="a971d8c9-bf4f-4e77-8e00-819410cbe212" providerId="ADAL" clId="{6D7F9003-6458-F143-AF43-BDEF7C30B472}" dt="2021-08-31T18:32:49.388" v="777" actId="207"/>
      <pc:docMkLst>
        <pc:docMk/>
      </pc:docMkLst>
      <pc:sldChg chg="modSp mod">
        <pc:chgData name="Choi, Mun" userId="a971d8c9-bf4f-4e77-8e00-819410cbe212" providerId="ADAL" clId="{6D7F9003-6458-F143-AF43-BDEF7C30B472}" dt="2021-08-25T15:03:42.454" v="351" actId="27636"/>
        <pc:sldMkLst>
          <pc:docMk/>
          <pc:sldMk cId="4007033710" sldId="262"/>
        </pc:sldMkLst>
        <pc:spChg chg="mod">
          <ac:chgData name="Choi, Mun" userId="a971d8c9-bf4f-4e77-8e00-819410cbe212" providerId="ADAL" clId="{6D7F9003-6458-F143-AF43-BDEF7C30B472}" dt="2021-08-25T15:03:42.454" v="351" actId="27636"/>
          <ac:spMkLst>
            <pc:docMk/>
            <pc:sldMk cId="4007033710" sldId="262"/>
            <ac:spMk id="2" creationId="{46F7B925-2AC4-4111-A382-DDA104B6D061}"/>
          </ac:spMkLst>
        </pc:spChg>
      </pc:sldChg>
      <pc:sldChg chg="add del">
        <pc:chgData name="Choi, Mun" userId="a971d8c9-bf4f-4e77-8e00-819410cbe212" providerId="ADAL" clId="{6D7F9003-6458-F143-AF43-BDEF7C30B472}" dt="2021-08-25T18:26:31.869" v="650" actId="2696"/>
        <pc:sldMkLst>
          <pc:docMk/>
          <pc:sldMk cId="2562520802" sldId="1351"/>
        </pc:sldMkLst>
      </pc:sldChg>
      <pc:sldChg chg="add del">
        <pc:chgData name="Choi, Mun" userId="a971d8c9-bf4f-4e77-8e00-819410cbe212" providerId="ADAL" clId="{6D7F9003-6458-F143-AF43-BDEF7C30B472}" dt="2021-08-25T18:18:13.924" v="371" actId="2696"/>
        <pc:sldMkLst>
          <pc:docMk/>
          <pc:sldMk cId="1883213174" sldId="1376"/>
        </pc:sldMkLst>
      </pc:sldChg>
      <pc:sldChg chg="add del">
        <pc:chgData name="Choi, Mun" userId="a971d8c9-bf4f-4e77-8e00-819410cbe212" providerId="ADAL" clId="{6D7F9003-6458-F143-AF43-BDEF7C30B472}" dt="2021-08-25T18:18:13.924" v="371" actId="2696"/>
        <pc:sldMkLst>
          <pc:docMk/>
          <pc:sldMk cId="715412223" sldId="1380"/>
        </pc:sldMkLst>
      </pc:sldChg>
      <pc:sldChg chg="add del">
        <pc:chgData name="Choi, Mun" userId="a971d8c9-bf4f-4e77-8e00-819410cbe212" providerId="ADAL" clId="{6D7F9003-6458-F143-AF43-BDEF7C30B472}" dt="2021-08-25T18:18:13.924" v="371" actId="2696"/>
        <pc:sldMkLst>
          <pc:docMk/>
          <pc:sldMk cId="478259489" sldId="1385"/>
        </pc:sldMkLst>
      </pc:sldChg>
      <pc:sldChg chg="modSp mod">
        <pc:chgData name="Choi, Mun" userId="a971d8c9-bf4f-4e77-8e00-819410cbe212" providerId="ADAL" clId="{6D7F9003-6458-F143-AF43-BDEF7C30B472}" dt="2021-08-25T15:03:50.184" v="352" actId="404"/>
        <pc:sldMkLst>
          <pc:docMk/>
          <pc:sldMk cId="3639541643" sldId="1805"/>
        </pc:sldMkLst>
        <pc:spChg chg="mod">
          <ac:chgData name="Choi, Mun" userId="a971d8c9-bf4f-4e77-8e00-819410cbe212" providerId="ADAL" clId="{6D7F9003-6458-F143-AF43-BDEF7C30B472}" dt="2021-08-25T15:03:50.184" v="352" actId="404"/>
          <ac:spMkLst>
            <pc:docMk/>
            <pc:sldMk cId="3639541643" sldId="1805"/>
            <ac:spMk id="2" creationId="{C61324D5-1097-4C67-BD4C-A3FA2E5C3058}"/>
          </ac:spMkLst>
        </pc:spChg>
      </pc:sldChg>
      <pc:sldChg chg="modSp mod">
        <pc:chgData name="Choi, Mun" userId="a971d8c9-bf4f-4e77-8e00-819410cbe212" providerId="ADAL" clId="{6D7F9003-6458-F143-AF43-BDEF7C30B472}" dt="2021-08-25T18:27:11.503" v="695" actId="2711"/>
        <pc:sldMkLst>
          <pc:docMk/>
          <pc:sldMk cId="481529752" sldId="1838"/>
        </pc:sldMkLst>
        <pc:spChg chg="mod">
          <ac:chgData name="Choi, Mun" userId="a971d8c9-bf4f-4e77-8e00-819410cbe212" providerId="ADAL" clId="{6D7F9003-6458-F143-AF43-BDEF7C30B472}" dt="2021-08-25T18:27:11.503" v="695" actId="2711"/>
          <ac:spMkLst>
            <pc:docMk/>
            <pc:sldMk cId="481529752" sldId="1838"/>
            <ac:spMk id="2" creationId="{C61324D5-1097-4C67-BD4C-A3FA2E5C3058}"/>
          </ac:spMkLst>
        </pc:spChg>
      </pc:sldChg>
      <pc:sldChg chg="modSp mod">
        <pc:chgData name="Choi, Mun" userId="a971d8c9-bf4f-4e77-8e00-819410cbe212" providerId="ADAL" clId="{6D7F9003-6458-F143-AF43-BDEF7C30B472}" dt="2021-08-25T15:03:29.978" v="346" actId="403"/>
        <pc:sldMkLst>
          <pc:docMk/>
          <pc:sldMk cId="1843903612" sldId="1847"/>
        </pc:sldMkLst>
        <pc:spChg chg="mod">
          <ac:chgData name="Choi, Mun" userId="a971d8c9-bf4f-4e77-8e00-819410cbe212" providerId="ADAL" clId="{6D7F9003-6458-F143-AF43-BDEF7C30B472}" dt="2021-08-25T15:03:29.978" v="346" actId="403"/>
          <ac:spMkLst>
            <pc:docMk/>
            <pc:sldMk cId="1843903612" sldId="1847"/>
            <ac:spMk id="2" creationId="{C61324D5-1097-4C67-BD4C-A3FA2E5C3058}"/>
          </ac:spMkLst>
        </pc:spChg>
      </pc:sldChg>
      <pc:sldChg chg="modSp mod">
        <pc:chgData name="Choi, Mun" userId="a971d8c9-bf4f-4e77-8e00-819410cbe212" providerId="ADAL" clId="{6D7F9003-6458-F143-AF43-BDEF7C30B472}" dt="2021-08-25T15:03:58.389" v="354" actId="1036"/>
        <pc:sldMkLst>
          <pc:docMk/>
          <pc:sldMk cId="351213375" sldId="1848"/>
        </pc:sldMkLst>
        <pc:spChg chg="mod">
          <ac:chgData name="Choi, Mun" userId="a971d8c9-bf4f-4e77-8e00-819410cbe212" providerId="ADAL" clId="{6D7F9003-6458-F143-AF43-BDEF7C30B472}" dt="2021-08-25T15:03:58.389" v="354" actId="1036"/>
          <ac:spMkLst>
            <pc:docMk/>
            <pc:sldMk cId="351213375" sldId="1848"/>
            <ac:spMk id="2" creationId="{C61324D5-1097-4C67-BD4C-A3FA2E5C3058}"/>
          </ac:spMkLst>
        </pc:spChg>
      </pc:sldChg>
      <pc:sldChg chg="modSp mod">
        <pc:chgData name="Choi, Mun" userId="a971d8c9-bf4f-4e77-8e00-819410cbe212" providerId="ADAL" clId="{6D7F9003-6458-F143-AF43-BDEF7C30B472}" dt="2021-08-25T14:54:33.960" v="193" actId="403"/>
        <pc:sldMkLst>
          <pc:docMk/>
          <pc:sldMk cId="4203530609" sldId="1849"/>
        </pc:sldMkLst>
        <pc:spChg chg="mod">
          <ac:chgData name="Choi, Mun" userId="a971d8c9-bf4f-4e77-8e00-819410cbe212" providerId="ADAL" clId="{6D7F9003-6458-F143-AF43-BDEF7C30B472}" dt="2021-08-25T14:54:33.960" v="193" actId="403"/>
          <ac:spMkLst>
            <pc:docMk/>
            <pc:sldMk cId="4203530609" sldId="1849"/>
            <ac:spMk id="2" creationId="{C61324D5-1097-4C67-BD4C-A3FA2E5C3058}"/>
          </ac:spMkLst>
        </pc:spChg>
      </pc:sldChg>
      <pc:sldChg chg="modSp mod">
        <pc:chgData name="Choi, Mun" userId="a971d8c9-bf4f-4e77-8e00-819410cbe212" providerId="ADAL" clId="{6D7F9003-6458-F143-AF43-BDEF7C30B472}" dt="2021-08-25T15:04:14.519" v="359" actId="1076"/>
        <pc:sldMkLst>
          <pc:docMk/>
          <pc:sldMk cId="2003646237" sldId="1850"/>
        </pc:sldMkLst>
        <pc:spChg chg="mod">
          <ac:chgData name="Choi, Mun" userId="a971d8c9-bf4f-4e77-8e00-819410cbe212" providerId="ADAL" clId="{6D7F9003-6458-F143-AF43-BDEF7C30B472}" dt="2021-08-25T15:04:14.519" v="359" actId="1076"/>
          <ac:spMkLst>
            <pc:docMk/>
            <pc:sldMk cId="2003646237" sldId="1850"/>
            <ac:spMk id="2" creationId="{7F2DA2E0-2475-40E0-9BD6-BABF66A63A5A}"/>
          </ac:spMkLst>
        </pc:spChg>
      </pc:sldChg>
      <pc:sldChg chg="addSp delSp modSp mod">
        <pc:chgData name="Choi, Mun" userId="a971d8c9-bf4f-4e77-8e00-819410cbe212" providerId="ADAL" clId="{6D7F9003-6458-F143-AF43-BDEF7C30B472}" dt="2021-08-25T14:54:41.427" v="196" actId="404"/>
        <pc:sldMkLst>
          <pc:docMk/>
          <pc:sldMk cId="632949743" sldId="1851"/>
        </pc:sldMkLst>
        <pc:spChg chg="add del mod">
          <ac:chgData name="Choi, Mun" userId="a971d8c9-bf4f-4e77-8e00-819410cbe212" providerId="ADAL" clId="{6D7F9003-6458-F143-AF43-BDEF7C30B472}" dt="2021-08-25T14:53:49.078" v="181" actId="478"/>
          <ac:spMkLst>
            <pc:docMk/>
            <pc:sldMk cId="632949743" sldId="1851"/>
            <ac:spMk id="4" creationId="{B5B90A86-FBAF-2F41-9D08-17D9C0093865}"/>
          </ac:spMkLst>
        </pc:spChg>
        <pc:spChg chg="add mod">
          <ac:chgData name="Choi, Mun" userId="a971d8c9-bf4f-4e77-8e00-819410cbe212" providerId="ADAL" clId="{6D7F9003-6458-F143-AF43-BDEF7C30B472}" dt="2021-08-25T14:54:41.427" v="196" actId="404"/>
          <ac:spMkLst>
            <pc:docMk/>
            <pc:sldMk cId="632949743" sldId="1851"/>
            <ac:spMk id="7" creationId="{965A4767-EE7F-7C48-B647-0F7CEBFCFB67}"/>
          </ac:spMkLst>
        </pc:spChg>
        <pc:graphicFrameChg chg="mod modGraphic">
          <ac:chgData name="Choi, Mun" userId="a971d8c9-bf4f-4e77-8e00-819410cbe212" providerId="ADAL" clId="{6D7F9003-6458-F143-AF43-BDEF7C30B472}" dt="2021-08-25T14:50:29.943" v="147" actId="207"/>
          <ac:graphicFrameMkLst>
            <pc:docMk/>
            <pc:sldMk cId="632949743" sldId="1851"/>
            <ac:graphicFrameMk id="5" creationId="{187CF637-6F5E-4480-A4B6-DDDB9BD361F5}"/>
          </ac:graphicFrameMkLst>
        </pc:graphicFrameChg>
      </pc:sldChg>
      <pc:sldChg chg="addSp modSp mod">
        <pc:chgData name="Choi, Mun" userId="a971d8c9-bf4f-4e77-8e00-819410cbe212" providerId="ADAL" clId="{6D7F9003-6458-F143-AF43-BDEF7C30B472}" dt="2021-08-25T14:54:51.695" v="199" actId="404"/>
        <pc:sldMkLst>
          <pc:docMk/>
          <pc:sldMk cId="44508653" sldId="1852"/>
        </pc:sldMkLst>
        <pc:spChg chg="add mod">
          <ac:chgData name="Choi, Mun" userId="a971d8c9-bf4f-4e77-8e00-819410cbe212" providerId="ADAL" clId="{6D7F9003-6458-F143-AF43-BDEF7C30B472}" dt="2021-08-25T14:54:51.695" v="199" actId="404"/>
          <ac:spMkLst>
            <pc:docMk/>
            <pc:sldMk cId="44508653" sldId="1852"/>
            <ac:spMk id="5" creationId="{C44BD922-E2B5-CE4E-B4DA-6969689D7AC8}"/>
          </ac:spMkLst>
        </pc:spChg>
        <pc:graphicFrameChg chg="mod modGraphic">
          <ac:chgData name="Choi, Mun" userId="a971d8c9-bf4f-4e77-8e00-819410cbe212" providerId="ADAL" clId="{6D7F9003-6458-F143-AF43-BDEF7C30B472}" dt="2021-08-25T14:51:50.749" v="153" actId="122"/>
          <ac:graphicFrameMkLst>
            <pc:docMk/>
            <pc:sldMk cId="44508653" sldId="1852"/>
            <ac:graphicFrameMk id="4" creationId="{637FA39F-B79B-4606-84C0-D055D368F7FF}"/>
          </ac:graphicFrameMkLst>
        </pc:graphicFrameChg>
      </pc:sldChg>
      <pc:sldChg chg="modSp mod">
        <pc:chgData name="Choi, Mun" userId="a971d8c9-bf4f-4e77-8e00-819410cbe212" providerId="ADAL" clId="{6D7F9003-6458-F143-AF43-BDEF7C30B472}" dt="2021-08-31T18:32:11.644" v="773" actId="1076"/>
        <pc:sldMkLst>
          <pc:docMk/>
          <pc:sldMk cId="220622354" sldId="1883"/>
        </pc:sldMkLst>
        <pc:spChg chg="mod">
          <ac:chgData name="Choi, Mun" userId="a971d8c9-bf4f-4e77-8e00-819410cbe212" providerId="ADAL" clId="{6D7F9003-6458-F143-AF43-BDEF7C30B472}" dt="2021-08-31T18:32:11.644" v="773" actId="1076"/>
          <ac:spMkLst>
            <pc:docMk/>
            <pc:sldMk cId="220622354" sldId="1883"/>
            <ac:spMk id="3" creationId="{54C8CE36-3502-1545-9FB9-EFFDDA547809}"/>
          </ac:spMkLst>
        </pc:spChg>
        <pc:graphicFrameChg chg="mod">
          <ac:chgData name="Choi, Mun" userId="a971d8c9-bf4f-4e77-8e00-819410cbe212" providerId="ADAL" clId="{6D7F9003-6458-F143-AF43-BDEF7C30B472}" dt="2021-08-25T14:57:11.343" v="226"/>
          <ac:graphicFrameMkLst>
            <pc:docMk/>
            <pc:sldMk cId="220622354" sldId="1883"/>
            <ac:graphicFrameMk id="6" creationId="{264CB099-234C-A843-92FE-1C9A8C4F2A51}"/>
          </ac:graphicFrameMkLst>
        </pc:graphicFrameChg>
      </pc:sldChg>
      <pc:sldChg chg="modSp mod">
        <pc:chgData name="Choi, Mun" userId="a971d8c9-bf4f-4e77-8e00-819410cbe212" providerId="ADAL" clId="{6D7F9003-6458-F143-AF43-BDEF7C30B472}" dt="2021-08-31T18:32:27.274" v="774" actId="1076"/>
        <pc:sldMkLst>
          <pc:docMk/>
          <pc:sldMk cId="225356849" sldId="1884"/>
        </pc:sldMkLst>
        <pc:spChg chg="mod">
          <ac:chgData name="Choi, Mun" userId="a971d8c9-bf4f-4e77-8e00-819410cbe212" providerId="ADAL" clId="{6D7F9003-6458-F143-AF43-BDEF7C30B472}" dt="2021-08-31T18:32:27.274" v="774" actId="1076"/>
          <ac:spMkLst>
            <pc:docMk/>
            <pc:sldMk cId="225356849" sldId="1884"/>
            <ac:spMk id="3" creationId="{E1455E32-C163-ED4F-963C-05E0AA75DA09}"/>
          </ac:spMkLst>
        </pc:spChg>
        <pc:spChg chg="mod">
          <ac:chgData name="Choi, Mun" userId="a971d8c9-bf4f-4e77-8e00-819410cbe212" providerId="ADAL" clId="{6D7F9003-6458-F143-AF43-BDEF7C30B472}" dt="2021-08-25T14:56:51.545" v="223" actId="20577"/>
          <ac:spMkLst>
            <pc:docMk/>
            <pc:sldMk cId="225356849" sldId="1884"/>
            <ac:spMk id="5" creationId="{5EA069AD-F1F7-4FF4-B69D-C22FAE17D90E}"/>
          </ac:spMkLst>
        </pc:spChg>
      </pc:sldChg>
      <pc:sldChg chg="modSp mod">
        <pc:chgData name="Choi, Mun" userId="a971d8c9-bf4f-4e77-8e00-819410cbe212" providerId="ADAL" clId="{6D7F9003-6458-F143-AF43-BDEF7C30B472}" dt="2021-08-31T18:32:33.369" v="775" actId="1076"/>
        <pc:sldMkLst>
          <pc:docMk/>
          <pc:sldMk cId="1260497858" sldId="1885"/>
        </pc:sldMkLst>
        <pc:spChg chg="mod">
          <ac:chgData name="Choi, Mun" userId="a971d8c9-bf4f-4e77-8e00-819410cbe212" providerId="ADAL" clId="{6D7F9003-6458-F143-AF43-BDEF7C30B472}" dt="2021-08-31T18:32:33.369" v="775" actId="1076"/>
          <ac:spMkLst>
            <pc:docMk/>
            <pc:sldMk cId="1260497858" sldId="1885"/>
            <ac:spMk id="3" creationId="{7D093CC4-4B2E-3446-9DAA-D6DBCFED5DA5}"/>
          </ac:spMkLst>
        </pc:spChg>
        <pc:graphicFrameChg chg="mod">
          <ac:chgData name="Choi, Mun" userId="a971d8c9-bf4f-4e77-8e00-819410cbe212" providerId="ADAL" clId="{6D7F9003-6458-F143-AF43-BDEF7C30B472}" dt="2021-08-25T15:01:16.863" v="314"/>
          <ac:graphicFrameMkLst>
            <pc:docMk/>
            <pc:sldMk cId="1260497858" sldId="1885"/>
            <ac:graphicFrameMk id="5" creationId="{C3660B17-3EC1-4FA3-8D8F-8E96C37FCD1B}"/>
          </ac:graphicFrameMkLst>
        </pc:graphicFrameChg>
      </pc:sldChg>
      <pc:sldChg chg="modSp mod">
        <pc:chgData name="Choi, Mun" userId="a971d8c9-bf4f-4e77-8e00-819410cbe212" providerId="ADAL" clId="{6D7F9003-6458-F143-AF43-BDEF7C30B472}" dt="2021-08-31T18:32:39.803" v="776" actId="1076"/>
        <pc:sldMkLst>
          <pc:docMk/>
          <pc:sldMk cId="2088065800" sldId="1886"/>
        </pc:sldMkLst>
        <pc:spChg chg="mod">
          <ac:chgData name="Choi, Mun" userId="a971d8c9-bf4f-4e77-8e00-819410cbe212" providerId="ADAL" clId="{6D7F9003-6458-F143-AF43-BDEF7C30B472}" dt="2021-08-31T18:32:39.803" v="776" actId="1076"/>
          <ac:spMkLst>
            <pc:docMk/>
            <pc:sldMk cId="2088065800" sldId="1886"/>
            <ac:spMk id="3" creationId="{AD3E286B-AD2D-D346-AA78-65EA2E4E90F1}"/>
          </ac:spMkLst>
        </pc:spChg>
        <pc:graphicFrameChg chg="mod">
          <ac:chgData name="Choi, Mun" userId="a971d8c9-bf4f-4e77-8e00-819410cbe212" providerId="ADAL" clId="{6D7F9003-6458-F143-AF43-BDEF7C30B472}" dt="2021-08-25T15:01:09.989" v="312"/>
          <ac:graphicFrameMkLst>
            <pc:docMk/>
            <pc:sldMk cId="2088065800" sldId="1886"/>
            <ac:graphicFrameMk id="5" creationId="{CBC426D1-D268-477D-9D07-2F56A968FC96}"/>
          </ac:graphicFrameMkLst>
        </pc:graphicFrameChg>
      </pc:sldChg>
      <pc:sldChg chg="modSp">
        <pc:chgData name="Choi, Mun" userId="a971d8c9-bf4f-4e77-8e00-819410cbe212" providerId="ADAL" clId="{6D7F9003-6458-F143-AF43-BDEF7C30B472}" dt="2021-08-25T15:01:05.388" v="311"/>
        <pc:sldMkLst>
          <pc:docMk/>
          <pc:sldMk cId="1479678688" sldId="1887"/>
        </pc:sldMkLst>
        <pc:graphicFrameChg chg="mod">
          <ac:chgData name="Choi, Mun" userId="a971d8c9-bf4f-4e77-8e00-819410cbe212" providerId="ADAL" clId="{6D7F9003-6458-F143-AF43-BDEF7C30B472}" dt="2021-08-25T15:01:05.388" v="311"/>
          <ac:graphicFrameMkLst>
            <pc:docMk/>
            <pc:sldMk cId="1479678688" sldId="1887"/>
            <ac:graphicFrameMk id="5" creationId="{CC808FD1-398A-4FAB-A3E3-8A38F9DC4D65}"/>
          </ac:graphicFrameMkLst>
        </pc:graphicFrameChg>
      </pc:sldChg>
      <pc:sldChg chg="modSp">
        <pc:chgData name="Choi, Mun" userId="a971d8c9-bf4f-4e77-8e00-819410cbe212" providerId="ADAL" clId="{6D7F9003-6458-F143-AF43-BDEF7C30B472}" dt="2021-08-25T14:57:51.035" v="246"/>
        <pc:sldMkLst>
          <pc:docMk/>
          <pc:sldMk cId="759533150" sldId="1888"/>
        </pc:sldMkLst>
        <pc:graphicFrameChg chg="mod">
          <ac:chgData name="Choi, Mun" userId="a971d8c9-bf4f-4e77-8e00-819410cbe212" providerId="ADAL" clId="{6D7F9003-6458-F143-AF43-BDEF7C30B472}" dt="2021-08-25T14:57:51.035" v="246"/>
          <ac:graphicFrameMkLst>
            <pc:docMk/>
            <pc:sldMk cId="759533150" sldId="1888"/>
            <ac:graphicFrameMk id="5" creationId="{D58152B3-A25A-4144-A8C0-5E72491172E2}"/>
          </ac:graphicFrameMkLst>
        </pc:graphicFrameChg>
      </pc:sldChg>
      <pc:sldChg chg="modSp mod">
        <pc:chgData name="Choi, Mun" userId="a971d8c9-bf4f-4e77-8e00-819410cbe212" providerId="ADAL" clId="{6D7F9003-6458-F143-AF43-BDEF7C30B472}" dt="2021-08-25T14:58:07.106" v="254" actId="1036"/>
        <pc:sldMkLst>
          <pc:docMk/>
          <pc:sldMk cId="1199927278" sldId="1889"/>
        </pc:sldMkLst>
        <pc:graphicFrameChg chg="mod">
          <ac:chgData name="Choi, Mun" userId="a971d8c9-bf4f-4e77-8e00-819410cbe212" providerId="ADAL" clId="{6D7F9003-6458-F143-AF43-BDEF7C30B472}" dt="2021-08-25T14:58:07.106" v="254" actId="1036"/>
          <ac:graphicFrameMkLst>
            <pc:docMk/>
            <pc:sldMk cId="1199927278" sldId="1889"/>
            <ac:graphicFrameMk id="6" creationId="{5D53FF36-E5AF-43C7-AB0C-42FD74AF4D86}"/>
          </ac:graphicFrameMkLst>
        </pc:graphicFrameChg>
      </pc:sldChg>
      <pc:sldChg chg="modSp mod">
        <pc:chgData name="Choi, Mun" userId="a971d8c9-bf4f-4e77-8e00-819410cbe212" providerId="ADAL" clId="{6D7F9003-6458-F143-AF43-BDEF7C30B472}" dt="2021-08-25T15:00:51.211" v="306" actId="1035"/>
        <pc:sldMkLst>
          <pc:docMk/>
          <pc:sldMk cId="886410457" sldId="1890"/>
        </pc:sldMkLst>
        <pc:graphicFrameChg chg="mod">
          <ac:chgData name="Choi, Mun" userId="a971d8c9-bf4f-4e77-8e00-819410cbe212" providerId="ADAL" clId="{6D7F9003-6458-F143-AF43-BDEF7C30B472}" dt="2021-08-25T15:00:51.211" v="306" actId="1035"/>
          <ac:graphicFrameMkLst>
            <pc:docMk/>
            <pc:sldMk cId="886410457" sldId="1890"/>
            <ac:graphicFrameMk id="5" creationId="{F8177819-A937-42A5-9902-EB94B628C7C2}"/>
          </ac:graphicFrameMkLst>
        </pc:graphicFrameChg>
      </pc:sldChg>
      <pc:sldChg chg="modSp">
        <pc:chgData name="Choi, Mun" userId="a971d8c9-bf4f-4e77-8e00-819410cbe212" providerId="ADAL" clId="{6D7F9003-6458-F143-AF43-BDEF7C30B472}" dt="2021-08-25T14:58:40.469" v="267"/>
        <pc:sldMkLst>
          <pc:docMk/>
          <pc:sldMk cId="2445398123" sldId="1891"/>
        </pc:sldMkLst>
        <pc:graphicFrameChg chg="mod">
          <ac:chgData name="Choi, Mun" userId="a971d8c9-bf4f-4e77-8e00-819410cbe212" providerId="ADAL" clId="{6D7F9003-6458-F143-AF43-BDEF7C30B472}" dt="2021-08-25T14:58:40.469" v="267"/>
          <ac:graphicFrameMkLst>
            <pc:docMk/>
            <pc:sldMk cId="2445398123" sldId="1891"/>
            <ac:graphicFrameMk id="5" creationId="{94E3E938-991E-41CD-9AE1-7C13DE4FF893}"/>
          </ac:graphicFrameMkLst>
        </pc:graphicFrameChg>
      </pc:sldChg>
      <pc:sldChg chg="modSp">
        <pc:chgData name="Choi, Mun" userId="a971d8c9-bf4f-4e77-8e00-819410cbe212" providerId="ADAL" clId="{6D7F9003-6458-F143-AF43-BDEF7C30B472}" dt="2021-08-25T14:58:35.936" v="266"/>
        <pc:sldMkLst>
          <pc:docMk/>
          <pc:sldMk cId="1367382492" sldId="1892"/>
        </pc:sldMkLst>
        <pc:graphicFrameChg chg="mod">
          <ac:chgData name="Choi, Mun" userId="a971d8c9-bf4f-4e77-8e00-819410cbe212" providerId="ADAL" clId="{6D7F9003-6458-F143-AF43-BDEF7C30B472}" dt="2021-08-25T14:58:35.936" v="266"/>
          <ac:graphicFrameMkLst>
            <pc:docMk/>
            <pc:sldMk cId="1367382492" sldId="1892"/>
            <ac:graphicFrameMk id="5" creationId="{9F14756E-214D-44AA-973B-6A5FEDA44BA2}"/>
          </ac:graphicFrameMkLst>
        </pc:graphicFrameChg>
      </pc:sldChg>
      <pc:sldChg chg="modSp">
        <pc:chgData name="Choi, Mun" userId="a971d8c9-bf4f-4e77-8e00-819410cbe212" providerId="ADAL" clId="{6D7F9003-6458-F143-AF43-BDEF7C30B472}" dt="2021-08-25T14:58:48.626" v="271"/>
        <pc:sldMkLst>
          <pc:docMk/>
          <pc:sldMk cId="3419949961" sldId="1893"/>
        </pc:sldMkLst>
        <pc:graphicFrameChg chg="mod">
          <ac:chgData name="Choi, Mun" userId="a971d8c9-bf4f-4e77-8e00-819410cbe212" providerId="ADAL" clId="{6D7F9003-6458-F143-AF43-BDEF7C30B472}" dt="2021-08-25T14:58:48.626" v="271"/>
          <ac:graphicFrameMkLst>
            <pc:docMk/>
            <pc:sldMk cId="3419949961" sldId="1893"/>
            <ac:graphicFrameMk id="5" creationId="{3C23B97B-DA62-4CFB-B894-62D0BC41C6DA}"/>
          </ac:graphicFrameMkLst>
        </pc:graphicFrameChg>
      </pc:sldChg>
      <pc:sldChg chg="modSp">
        <pc:chgData name="Choi, Mun" userId="a971d8c9-bf4f-4e77-8e00-819410cbe212" providerId="ADAL" clId="{6D7F9003-6458-F143-AF43-BDEF7C30B472}" dt="2021-08-25T14:58:56.468" v="275"/>
        <pc:sldMkLst>
          <pc:docMk/>
          <pc:sldMk cId="412739317" sldId="1894"/>
        </pc:sldMkLst>
        <pc:graphicFrameChg chg="mod">
          <ac:chgData name="Choi, Mun" userId="a971d8c9-bf4f-4e77-8e00-819410cbe212" providerId="ADAL" clId="{6D7F9003-6458-F143-AF43-BDEF7C30B472}" dt="2021-08-25T14:58:56.468" v="275"/>
          <ac:graphicFrameMkLst>
            <pc:docMk/>
            <pc:sldMk cId="412739317" sldId="1894"/>
            <ac:graphicFrameMk id="5" creationId="{AA484D70-E201-48B8-8D8F-254163829FF5}"/>
          </ac:graphicFrameMkLst>
        </pc:graphicFrameChg>
      </pc:sldChg>
      <pc:sldChg chg="modSp mod">
        <pc:chgData name="Choi, Mun" userId="a971d8c9-bf4f-4e77-8e00-819410cbe212" providerId="ADAL" clId="{6D7F9003-6458-F143-AF43-BDEF7C30B472}" dt="2021-08-31T18:31:23.244" v="772" actId="20577"/>
        <pc:sldMkLst>
          <pc:docMk/>
          <pc:sldMk cId="1029881382" sldId="1897"/>
        </pc:sldMkLst>
        <pc:spChg chg="mod">
          <ac:chgData name="Choi, Mun" userId="a971d8c9-bf4f-4e77-8e00-819410cbe212" providerId="ADAL" clId="{6D7F9003-6458-F143-AF43-BDEF7C30B472}" dt="2021-08-25T14:55:00.894" v="201" actId="404"/>
          <ac:spMkLst>
            <pc:docMk/>
            <pc:sldMk cId="1029881382" sldId="1897"/>
            <ac:spMk id="8" creationId="{4B463E9C-1C92-0D41-89A3-D983B57EBD96}"/>
          </ac:spMkLst>
        </pc:spChg>
        <pc:graphicFrameChg chg="mod modGraphic">
          <ac:chgData name="Choi, Mun" userId="a971d8c9-bf4f-4e77-8e00-819410cbe212" providerId="ADAL" clId="{6D7F9003-6458-F143-AF43-BDEF7C30B472}" dt="2021-08-31T18:31:09.768" v="771" actId="14734"/>
          <ac:graphicFrameMkLst>
            <pc:docMk/>
            <pc:sldMk cId="1029881382" sldId="1897"/>
            <ac:graphicFrameMk id="4" creationId="{42F9DFB7-7899-514F-B59A-3AD458A7F47F}"/>
          </ac:graphicFrameMkLst>
        </pc:graphicFrameChg>
        <pc:graphicFrameChg chg="mod modGraphic">
          <ac:chgData name="Choi, Mun" userId="a971d8c9-bf4f-4e77-8e00-819410cbe212" providerId="ADAL" clId="{6D7F9003-6458-F143-AF43-BDEF7C30B472}" dt="2021-08-31T18:31:23.244" v="772" actId="20577"/>
          <ac:graphicFrameMkLst>
            <pc:docMk/>
            <pc:sldMk cId="1029881382" sldId="1897"/>
            <ac:graphicFrameMk id="5" creationId="{4144D656-E273-A14B-99AF-1B76687C61C4}"/>
          </ac:graphicFrameMkLst>
        </pc:graphicFrameChg>
      </pc:sldChg>
      <pc:sldChg chg="addSp delSp modSp mod">
        <pc:chgData name="Choi, Mun" userId="a971d8c9-bf4f-4e77-8e00-819410cbe212" providerId="ADAL" clId="{6D7F9003-6458-F143-AF43-BDEF7C30B472}" dt="2021-08-25T15:01:46.984" v="325" actId="20577"/>
        <pc:sldMkLst>
          <pc:docMk/>
          <pc:sldMk cId="860240152" sldId="1898"/>
        </pc:sldMkLst>
        <pc:spChg chg="add del mod">
          <ac:chgData name="Choi, Mun" userId="a971d8c9-bf4f-4e77-8e00-819410cbe212" providerId="ADAL" clId="{6D7F9003-6458-F143-AF43-BDEF7C30B472}" dt="2021-08-25T15:01:37.739" v="316" actId="478"/>
          <ac:spMkLst>
            <pc:docMk/>
            <pc:sldMk cId="860240152" sldId="1898"/>
            <ac:spMk id="3" creationId="{64E29496-7416-4B49-821C-00A90402F643}"/>
          </ac:spMkLst>
        </pc:spChg>
        <pc:spChg chg="add mod">
          <ac:chgData name="Choi, Mun" userId="a971d8c9-bf4f-4e77-8e00-819410cbe212" providerId="ADAL" clId="{6D7F9003-6458-F143-AF43-BDEF7C30B472}" dt="2021-08-25T15:01:46.984" v="325" actId="20577"/>
          <ac:spMkLst>
            <pc:docMk/>
            <pc:sldMk cId="860240152" sldId="1898"/>
            <ac:spMk id="6" creationId="{6D6C28D3-6665-0444-AEC0-EA563B4018DF}"/>
          </ac:spMkLst>
        </pc:spChg>
        <pc:spChg chg="del mod">
          <ac:chgData name="Choi, Mun" userId="a971d8c9-bf4f-4e77-8e00-819410cbe212" providerId="ADAL" clId="{6D7F9003-6458-F143-AF43-BDEF7C30B472}" dt="2021-08-25T15:01:35.496" v="315" actId="478"/>
          <ac:spMkLst>
            <pc:docMk/>
            <pc:sldMk cId="860240152" sldId="1898"/>
            <ac:spMk id="12" creationId="{F155A01A-2F88-4E4B-BB77-5F10471E164C}"/>
          </ac:spMkLst>
        </pc:spChg>
        <pc:graphicFrameChg chg="mod">
          <ac:chgData name="Choi, Mun" userId="a971d8c9-bf4f-4e77-8e00-819410cbe212" providerId="ADAL" clId="{6D7F9003-6458-F143-AF43-BDEF7C30B472}" dt="2021-08-25T14:55:17.083" v="206" actId="1076"/>
          <ac:graphicFrameMkLst>
            <pc:docMk/>
            <pc:sldMk cId="860240152" sldId="1898"/>
            <ac:graphicFrameMk id="4" creationId="{6AA8A1B6-BB2F-0E4F-BD09-2C31F3D429D2}"/>
          </ac:graphicFrameMkLst>
        </pc:graphicFrameChg>
      </pc:sldChg>
      <pc:sldChg chg="modSp mod">
        <pc:chgData name="Choi, Mun" userId="a971d8c9-bf4f-4e77-8e00-819410cbe212" providerId="ADAL" clId="{6D7F9003-6458-F143-AF43-BDEF7C30B472}" dt="2021-08-25T15:01:52.820" v="329" actId="20577"/>
        <pc:sldMkLst>
          <pc:docMk/>
          <pc:sldMk cId="3457910735" sldId="1899"/>
        </pc:sldMkLst>
        <pc:spChg chg="mod">
          <ac:chgData name="Choi, Mun" userId="a971d8c9-bf4f-4e77-8e00-819410cbe212" providerId="ADAL" clId="{6D7F9003-6458-F143-AF43-BDEF7C30B472}" dt="2021-08-25T15:01:52.820" v="329" actId="20577"/>
          <ac:spMkLst>
            <pc:docMk/>
            <pc:sldMk cId="3457910735" sldId="1899"/>
            <ac:spMk id="8" creationId="{AC4B9A7D-33A7-FD40-A972-31867A9EFDE2}"/>
          </ac:spMkLst>
        </pc:spChg>
        <pc:graphicFrameChg chg="modGraphic">
          <ac:chgData name="Choi, Mun" userId="a971d8c9-bf4f-4e77-8e00-819410cbe212" providerId="ADAL" clId="{6D7F9003-6458-F143-AF43-BDEF7C30B472}" dt="2021-08-25T14:56:00.802" v="215" actId="14100"/>
          <ac:graphicFrameMkLst>
            <pc:docMk/>
            <pc:sldMk cId="3457910735" sldId="1899"/>
            <ac:graphicFrameMk id="5" creationId="{D5139117-6348-144B-AFE5-3F6D34519F1B}"/>
          </ac:graphicFrameMkLst>
        </pc:graphicFrameChg>
      </pc:sldChg>
      <pc:sldChg chg="modSp mod">
        <pc:chgData name="Choi, Mun" userId="a971d8c9-bf4f-4e77-8e00-819410cbe212" providerId="ADAL" clId="{6D7F9003-6458-F143-AF43-BDEF7C30B472}" dt="2021-08-25T14:54:56.596" v="200" actId="404"/>
        <pc:sldMkLst>
          <pc:docMk/>
          <pc:sldMk cId="253946129" sldId="1900"/>
        </pc:sldMkLst>
        <pc:spChg chg="mod">
          <ac:chgData name="Choi, Mun" userId="a971d8c9-bf4f-4e77-8e00-819410cbe212" providerId="ADAL" clId="{6D7F9003-6458-F143-AF43-BDEF7C30B472}" dt="2021-08-25T14:54:56.596" v="200" actId="404"/>
          <ac:spMkLst>
            <pc:docMk/>
            <pc:sldMk cId="253946129" sldId="1900"/>
            <ac:spMk id="3" creationId="{BB2E0D1B-4BF3-5E46-9356-44F8486995E0}"/>
          </ac:spMkLst>
        </pc:spChg>
      </pc:sldChg>
      <pc:sldChg chg="modSp mod">
        <pc:chgData name="Choi, Mun" userId="a971d8c9-bf4f-4e77-8e00-819410cbe212" providerId="ADAL" clId="{6D7F9003-6458-F143-AF43-BDEF7C30B472}" dt="2021-08-25T15:00:41.749" v="304" actId="1076"/>
        <pc:sldMkLst>
          <pc:docMk/>
          <pc:sldMk cId="412620640" sldId="1912"/>
        </pc:sldMkLst>
        <pc:graphicFrameChg chg="mod modGraphic">
          <ac:chgData name="Choi, Mun" userId="a971d8c9-bf4f-4e77-8e00-819410cbe212" providerId="ADAL" clId="{6D7F9003-6458-F143-AF43-BDEF7C30B472}" dt="2021-08-25T15:00:41.749" v="304" actId="1076"/>
          <ac:graphicFrameMkLst>
            <pc:docMk/>
            <pc:sldMk cId="412620640" sldId="1912"/>
            <ac:graphicFrameMk id="2" creationId="{14E5D52F-FC85-B145-8800-C58C56CFE635}"/>
          </ac:graphicFrameMkLst>
        </pc:graphicFrameChg>
      </pc:sldChg>
      <pc:sldChg chg="del">
        <pc:chgData name="Choi, Mun" userId="a971d8c9-bf4f-4e77-8e00-819410cbe212" providerId="ADAL" clId="{6D7F9003-6458-F143-AF43-BDEF7C30B472}" dt="2021-08-25T14:46:10.020" v="78" actId="2696"/>
        <pc:sldMkLst>
          <pc:docMk/>
          <pc:sldMk cId="2387086587" sldId="1928"/>
        </pc:sldMkLst>
      </pc:sldChg>
      <pc:sldChg chg="modSp mod">
        <pc:chgData name="Choi, Mun" userId="a971d8c9-bf4f-4e77-8e00-819410cbe212" providerId="ADAL" clId="{6D7F9003-6458-F143-AF43-BDEF7C30B472}" dt="2021-08-25T15:03:13.430" v="343" actId="1076"/>
        <pc:sldMkLst>
          <pc:docMk/>
          <pc:sldMk cId="1870599189" sldId="1931"/>
        </pc:sldMkLst>
        <pc:picChg chg="mod">
          <ac:chgData name="Choi, Mun" userId="a971d8c9-bf4f-4e77-8e00-819410cbe212" providerId="ADAL" clId="{6D7F9003-6458-F143-AF43-BDEF7C30B472}" dt="2021-08-25T15:03:13.430" v="343" actId="1076"/>
          <ac:picMkLst>
            <pc:docMk/>
            <pc:sldMk cId="1870599189" sldId="1931"/>
            <ac:picMk id="2" creationId="{D20E0C3F-DD45-7046-9495-BB69DFE1FA80}"/>
          </ac:picMkLst>
        </pc:picChg>
      </pc:sldChg>
      <pc:sldChg chg="ord">
        <pc:chgData name="Choi, Mun" userId="a971d8c9-bf4f-4e77-8e00-819410cbe212" providerId="ADAL" clId="{6D7F9003-6458-F143-AF43-BDEF7C30B472}" dt="2021-08-25T18:27:55.646" v="697" actId="20578"/>
        <pc:sldMkLst>
          <pc:docMk/>
          <pc:sldMk cId="1719499575" sldId="1933"/>
        </pc:sldMkLst>
      </pc:sldChg>
      <pc:sldChg chg="modSp mod">
        <pc:chgData name="Choi, Mun" userId="a971d8c9-bf4f-4e77-8e00-819410cbe212" providerId="ADAL" clId="{6D7F9003-6458-F143-AF43-BDEF7C30B472}" dt="2021-08-25T15:03:24.410" v="345" actId="404"/>
        <pc:sldMkLst>
          <pc:docMk/>
          <pc:sldMk cId="3663675146" sldId="1934"/>
        </pc:sldMkLst>
        <pc:spChg chg="mod">
          <ac:chgData name="Choi, Mun" userId="a971d8c9-bf4f-4e77-8e00-819410cbe212" providerId="ADAL" clId="{6D7F9003-6458-F143-AF43-BDEF7C30B472}" dt="2021-08-25T15:03:24.410" v="345" actId="404"/>
          <ac:spMkLst>
            <pc:docMk/>
            <pc:sldMk cId="3663675146" sldId="1934"/>
            <ac:spMk id="2" creationId="{689AFC37-7C84-A040-BEBD-9B0977BC3EA0}"/>
          </ac:spMkLst>
        </pc:spChg>
        <pc:spChg chg="mod">
          <ac:chgData name="Choi, Mun" userId="a971d8c9-bf4f-4e77-8e00-819410cbe212" providerId="ADAL" clId="{6D7F9003-6458-F143-AF43-BDEF7C30B472}" dt="2021-08-25T14:45:54.306" v="77" actId="20577"/>
          <ac:spMkLst>
            <pc:docMk/>
            <pc:sldMk cId="3663675146" sldId="1934"/>
            <ac:spMk id="3" creationId="{1F745330-08F5-8947-86AD-1823948B43F3}"/>
          </ac:spMkLst>
        </pc:spChg>
      </pc:sldChg>
      <pc:sldChg chg="modSp mod">
        <pc:chgData name="Choi, Mun" userId="a971d8c9-bf4f-4e77-8e00-819410cbe212" providerId="ADAL" clId="{6D7F9003-6458-F143-AF43-BDEF7C30B472}" dt="2021-08-25T15:03:20.944" v="344" actId="404"/>
        <pc:sldMkLst>
          <pc:docMk/>
          <pc:sldMk cId="3542761766" sldId="1935"/>
        </pc:sldMkLst>
        <pc:spChg chg="mod">
          <ac:chgData name="Choi, Mun" userId="a971d8c9-bf4f-4e77-8e00-819410cbe212" providerId="ADAL" clId="{6D7F9003-6458-F143-AF43-BDEF7C30B472}" dt="2021-08-25T15:03:20.944" v="344" actId="404"/>
          <ac:spMkLst>
            <pc:docMk/>
            <pc:sldMk cId="3542761766" sldId="1935"/>
            <ac:spMk id="4" creationId="{EB413D57-27B2-44DC-8491-528FD5CFDB2A}"/>
          </ac:spMkLst>
        </pc:spChg>
      </pc:sldChg>
      <pc:sldChg chg="modSp mod">
        <pc:chgData name="Choi, Mun" userId="a971d8c9-bf4f-4e77-8e00-819410cbe212" providerId="ADAL" clId="{6D7F9003-6458-F143-AF43-BDEF7C30B472}" dt="2021-08-25T15:07:13.166" v="367" actId="113"/>
        <pc:sldMkLst>
          <pc:docMk/>
          <pc:sldMk cId="661299739" sldId="1936"/>
        </pc:sldMkLst>
        <pc:graphicFrameChg chg="mod modGraphic">
          <ac:chgData name="Choi, Mun" userId="a971d8c9-bf4f-4e77-8e00-819410cbe212" providerId="ADAL" clId="{6D7F9003-6458-F143-AF43-BDEF7C30B472}" dt="2021-08-25T15:07:13.166" v="367" actId="113"/>
          <ac:graphicFrameMkLst>
            <pc:docMk/>
            <pc:sldMk cId="661299739" sldId="1936"/>
            <ac:graphicFrameMk id="2" creationId="{14E5D52F-FC85-B145-8800-C58C56CFE635}"/>
          </ac:graphicFrameMkLst>
        </pc:graphicFrameChg>
      </pc:sldChg>
      <pc:sldChg chg="modSp mod">
        <pc:chgData name="Choi, Mun" userId="a971d8c9-bf4f-4e77-8e00-819410cbe212" providerId="ADAL" clId="{6D7F9003-6458-F143-AF43-BDEF7C30B472}" dt="2021-08-25T15:00:20.813" v="300" actId="1076"/>
        <pc:sldMkLst>
          <pc:docMk/>
          <pc:sldMk cId="1937964259" sldId="1937"/>
        </pc:sldMkLst>
        <pc:graphicFrameChg chg="mod modGraphic">
          <ac:chgData name="Choi, Mun" userId="a971d8c9-bf4f-4e77-8e00-819410cbe212" providerId="ADAL" clId="{6D7F9003-6458-F143-AF43-BDEF7C30B472}" dt="2021-08-25T15:00:20.813" v="300" actId="1076"/>
          <ac:graphicFrameMkLst>
            <pc:docMk/>
            <pc:sldMk cId="1937964259" sldId="1937"/>
            <ac:graphicFrameMk id="2" creationId="{14E5D52F-FC85-B145-8800-C58C56CFE635}"/>
          </ac:graphicFrameMkLst>
        </pc:graphicFrameChg>
      </pc:sldChg>
      <pc:sldChg chg="modSp mod">
        <pc:chgData name="Choi, Mun" userId="a971d8c9-bf4f-4e77-8e00-819410cbe212" providerId="ADAL" clId="{6D7F9003-6458-F143-AF43-BDEF7C30B472}" dt="2021-08-31T18:32:49.388" v="777" actId="207"/>
        <pc:sldMkLst>
          <pc:docMk/>
          <pc:sldMk cId="2011724849" sldId="1938"/>
        </pc:sldMkLst>
        <pc:graphicFrameChg chg="mod modGraphic">
          <ac:chgData name="Choi, Mun" userId="a971d8c9-bf4f-4e77-8e00-819410cbe212" providerId="ADAL" clId="{6D7F9003-6458-F143-AF43-BDEF7C30B472}" dt="2021-08-31T18:32:49.388" v="777" actId="207"/>
          <ac:graphicFrameMkLst>
            <pc:docMk/>
            <pc:sldMk cId="2011724849" sldId="1938"/>
            <ac:graphicFrameMk id="2" creationId="{14E5D52F-FC85-B145-8800-C58C56CFE635}"/>
          </ac:graphicFrameMkLst>
        </pc:graphicFrameChg>
      </pc:sldChg>
      <pc:sldChg chg="modSp mod">
        <pc:chgData name="Choi, Mun" userId="a971d8c9-bf4f-4e77-8e00-819410cbe212" providerId="ADAL" clId="{6D7F9003-6458-F143-AF43-BDEF7C30B472}" dt="2021-08-25T15:00:01.181" v="296" actId="1076"/>
        <pc:sldMkLst>
          <pc:docMk/>
          <pc:sldMk cId="2126776411" sldId="1939"/>
        </pc:sldMkLst>
        <pc:graphicFrameChg chg="mod modGraphic">
          <ac:chgData name="Choi, Mun" userId="a971d8c9-bf4f-4e77-8e00-819410cbe212" providerId="ADAL" clId="{6D7F9003-6458-F143-AF43-BDEF7C30B472}" dt="2021-08-25T15:00:01.181" v="296" actId="1076"/>
          <ac:graphicFrameMkLst>
            <pc:docMk/>
            <pc:sldMk cId="2126776411" sldId="1939"/>
            <ac:graphicFrameMk id="2" creationId="{14E5D52F-FC85-B145-8800-C58C56CFE635}"/>
          </ac:graphicFrameMkLst>
        </pc:graphicFrameChg>
      </pc:sldChg>
      <pc:sldChg chg="modSp mod">
        <pc:chgData name="Choi, Mun" userId="a971d8c9-bf4f-4e77-8e00-819410cbe212" providerId="ADAL" clId="{6D7F9003-6458-F143-AF43-BDEF7C30B472}" dt="2021-08-25T14:59:47.402" v="294"/>
        <pc:sldMkLst>
          <pc:docMk/>
          <pc:sldMk cId="3725514397" sldId="1940"/>
        </pc:sldMkLst>
        <pc:graphicFrameChg chg="mod modGraphic">
          <ac:chgData name="Choi, Mun" userId="a971d8c9-bf4f-4e77-8e00-819410cbe212" providerId="ADAL" clId="{6D7F9003-6458-F143-AF43-BDEF7C30B472}" dt="2021-08-25T14:59:47.402" v="294"/>
          <ac:graphicFrameMkLst>
            <pc:docMk/>
            <pc:sldMk cId="3725514397" sldId="1940"/>
            <ac:graphicFrameMk id="2" creationId="{14E5D52F-FC85-B145-8800-C58C56CFE635}"/>
          </ac:graphicFrameMkLst>
        </pc:graphicFrameChg>
      </pc:sldChg>
      <pc:sldChg chg="modSp mod">
        <pc:chgData name="Choi, Mun" userId="a971d8c9-bf4f-4e77-8e00-819410cbe212" providerId="ADAL" clId="{6D7F9003-6458-F143-AF43-BDEF7C30B472}" dt="2021-08-25T15:03:10.977" v="342" actId="404"/>
        <pc:sldMkLst>
          <pc:docMk/>
          <pc:sldMk cId="3337724537" sldId="1941"/>
        </pc:sldMkLst>
        <pc:spChg chg="mod">
          <ac:chgData name="Choi, Mun" userId="a971d8c9-bf4f-4e77-8e00-819410cbe212" providerId="ADAL" clId="{6D7F9003-6458-F143-AF43-BDEF7C30B472}" dt="2021-08-25T15:03:10.977" v="342" actId="404"/>
          <ac:spMkLst>
            <pc:docMk/>
            <pc:sldMk cId="3337724537" sldId="1941"/>
            <ac:spMk id="4" creationId="{00B467A6-0C79-4EAE-9FD7-D4D4CF05FCF2}"/>
          </ac:spMkLst>
        </pc:spChg>
      </pc:sldChg>
      <pc:sldChg chg="modSp mod">
        <pc:chgData name="Choi, Mun" userId="a971d8c9-bf4f-4e77-8e00-819410cbe212" providerId="ADAL" clId="{6D7F9003-6458-F143-AF43-BDEF7C30B472}" dt="2021-08-25T15:03:38.642" v="349" actId="1076"/>
        <pc:sldMkLst>
          <pc:docMk/>
          <pc:sldMk cId="1321110623" sldId="1942"/>
        </pc:sldMkLst>
        <pc:spChg chg="mod">
          <ac:chgData name="Choi, Mun" userId="a971d8c9-bf4f-4e77-8e00-819410cbe212" providerId="ADAL" clId="{6D7F9003-6458-F143-AF43-BDEF7C30B472}" dt="2021-08-25T15:03:38.642" v="349" actId="1076"/>
          <ac:spMkLst>
            <pc:docMk/>
            <pc:sldMk cId="1321110623" sldId="1942"/>
            <ac:spMk id="3" creationId="{4961E15A-871A-45E3-8E88-0D7F91A80B35}"/>
          </ac:spMkLst>
        </pc:spChg>
      </pc:sldChg>
      <pc:sldChg chg="addSp delSp modSp add mod">
        <pc:chgData name="Choi, Mun" userId="a971d8c9-bf4f-4e77-8e00-819410cbe212" providerId="ADAL" clId="{6D7F9003-6458-F143-AF43-BDEF7C30B472}" dt="2021-08-25T18:20:40.684" v="455" actId="20577"/>
        <pc:sldMkLst>
          <pc:docMk/>
          <pc:sldMk cId="3854470686" sldId="1943"/>
        </pc:sldMkLst>
        <pc:spChg chg="mod">
          <ac:chgData name="Choi, Mun" userId="a971d8c9-bf4f-4e77-8e00-819410cbe212" providerId="ADAL" clId="{6D7F9003-6458-F143-AF43-BDEF7C30B472}" dt="2021-08-25T18:19:54.037" v="408" actId="14100"/>
          <ac:spMkLst>
            <pc:docMk/>
            <pc:sldMk cId="3854470686" sldId="1943"/>
            <ac:spMk id="2" creationId="{CCC5F801-6AAD-4ADB-8FAA-F1AF1C252319}"/>
          </ac:spMkLst>
        </pc:spChg>
        <pc:spChg chg="mod">
          <ac:chgData name="Choi, Mun" userId="a971d8c9-bf4f-4e77-8e00-819410cbe212" providerId="ADAL" clId="{6D7F9003-6458-F143-AF43-BDEF7C30B472}" dt="2021-08-25T18:20:10.992" v="413" actId="1076"/>
          <ac:spMkLst>
            <pc:docMk/>
            <pc:sldMk cId="3854470686" sldId="1943"/>
            <ac:spMk id="3" creationId="{8294C16E-6395-4625-83FA-79CFF25B08B3}"/>
          </ac:spMkLst>
        </pc:spChg>
        <pc:spChg chg="add mod">
          <ac:chgData name="Choi, Mun" userId="a971d8c9-bf4f-4e77-8e00-819410cbe212" providerId="ADAL" clId="{6D7F9003-6458-F143-AF43-BDEF7C30B472}" dt="2021-08-25T18:20:40.684" v="455" actId="20577"/>
          <ac:spMkLst>
            <pc:docMk/>
            <pc:sldMk cId="3854470686" sldId="1943"/>
            <ac:spMk id="4" creationId="{906DD3DC-56A9-394F-8ADD-4D107608FF42}"/>
          </ac:spMkLst>
        </pc:spChg>
        <pc:picChg chg="add del mod">
          <ac:chgData name="Choi, Mun" userId="a971d8c9-bf4f-4e77-8e00-819410cbe212" providerId="ADAL" clId="{6D7F9003-6458-F143-AF43-BDEF7C30B472}" dt="2021-08-25T18:20:07.673" v="412" actId="14100"/>
          <ac:picMkLst>
            <pc:docMk/>
            <pc:sldMk cId="3854470686" sldId="1943"/>
            <ac:picMk id="10" creationId="{9C93555D-4B14-4922-9C3C-5BC60D8F4525}"/>
          </ac:picMkLst>
        </pc:picChg>
      </pc:sldChg>
      <pc:sldChg chg="addSp modSp add mod">
        <pc:chgData name="Choi, Mun" userId="a971d8c9-bf4f-4e77-8e00-819410cbe212" providerId="ADAL" clId="{6D7F9003-6458-F143-AF43-BDEF7C30B472}" dt="2021-08-25T18:21:54.219" v="483"/>
        <pc:sldMkLst>
          <pc:docMk/>
          <pc:sldMk cId="3209774479" sldId="1944"/>
        </pc:sldMkLst>
        <pc:spChg chg="mod">
          <ac:chgData name="Choi, Mun" userId="a971d8c9-bf4f-4e77-8e00-819410cbe212" providerId="ADAL" clId="{6D7F9003-6458-F143-AF43-BDEF7C30B472}" dt="2021-08-25T18:21:32.974" v="479" actId="14100"/>
          <ac:spMkLst>
            <pc:docMk/>
            <pc:sldMk cId="3209774479" sldId="1944"/>
            <ac:spMk id="2" creationId="{CCC5F801-6AAD-4ADB-8FAA-F1AF1C252319}"/>
          </ac:spMkLst>
        </pc:spChg>
        <pc:spChg chg="mod">
          <ac:chgData name="Choi, Mun" userId="a971d8c9-bf4f-4e77-8e00-819410cbe212" providerId="ADAL" clId="{6D7F9003-6458-F143-AF43-BDEF7C30B472}" dt="2021-08-25T18:21:43.166" v="482" actId="1076"/>
          <ac:spMkLst>
            <pc:docMk/>
            <pc:sldMk cId="3209774479" sldId="1944"/>
            <ac:spMk id="3" creationId="{8294C16E-6395-4625-83FA-79CFF25B08B3}"/>
          </ac:spMkLst>
        </pc:spChg>
        <pc:spChg chg="add mod">
          <ac:chgData name="Choi, Mun" userId="a971d8c9-bf4f-4e77-8e00-819410cbe212" providerId="ADAL" clId="{6D7F9003-6458-F143-AF43-BDEF7C30B472}" dt="2021-08-25T18:21:54.219" v="483"/>
          <ac:spMkLst>
            <pc:docMk/>
            <pc:sldMk cId="3209774479" sldId="1944"/>
            <ac:spMk id="5" creationId="{FF71607E-5395-8448-9AB7-8C7646B402BE}"/>
          </ac:spMkLst>
        </pc:spChg>
        <pc:picChg chg="mod">
          <ac:chgData name="Choi, Mun" userId="a971d8c9-bf4f-4e77-8e00-819410cbe212" providerId="ADAL" clId="{6D7F9003-6458-F143-AF43-BDEF7C30B472}" dt="2021-08-25T18:21:38.070" v="481" actId="14100"/>
          <ac:picMkLst>
            <pc:docMk/>
            <pc:sldMk cId="3209774479" sldId="1944"/>
            <ac:picMk id="4" creationId="{A7159FC2-F706-4587-A0F2-5174D37AECF6}"/>
          </ac:picMkLst>
        </pc:picChg>
      </pc:sldChg>
      <pc:sldChg chg="addSp modSp add mod">
        <pc:chgData name="Choi, Mun" userId="a971d8c9-bf4f-4e77-8e00-819410cbe212" providerId="ADAL" clId="{6D7F9003-6458-F143-AF43-BDEF7C30B472}" dt="2021-08-25T18:25:11.709" v="615" actId="20577"/>
        <pc:sldMkLst>
          <pc:docMk/>
          <pc:sldMk cId="3826170672" sldId="1945"/>
        </pc:sldMkLst>
        <pc:spChg chg="mod">
          <ac:chgData name="Choi, Mun" userId="a971d8c9-bf4f-4e77-8e00-819410cbe212" providerId="ADAL" clId="{6D7F9003-6458-F143-AF43-BDEF7C30B472}" dt="2021-08-25T18:25:11.709" v="615" actId="20577"/>
          <ac:spMkLst>
            <pc:docMk/>
            <pc:sldMk cId="3826170672" sldId="1945"/>
            <ac:spMk id="2" creationId="{B88026EE-E959-46F8-B349-8DB117892489}"/>
          </ac:spMkLst>
        </pc:spChg>
        <pc:spChg chg="mod">
          <ac:chgData name="Choi, Mun" userId="a971d8c9-bf4f-4e77-8e00-819410cbe212" providerId="ADAL" clId="{6D7F9003-6458-F143-AF43-BDEF7C30B472}" dt="2021-08-25T18:23:25.185" v="577" actId="1076"/>
          <ac:spMkLst>
            <pc:docMk/>
            <pc:sldMk cId="3826170672" sldId="1945"/>
            <ac:spMk id="3" creationId="{62D456E1-EC60-4AC8-BB76-49FBF8857C32}"/>
          </ac:spMkLst>
        </pc:spChg>
        <pc:spChg chg="add mod">
          <ac:chgData name="Choi, Mun" userId="a971d8c9-bf4f-4e77-8e00-819410cbe212" providerId="ADAL" clId="{6D7F9003-6458-F143-AF43-BDEF7C30B472}" dt="2021-08-25T18:23:27.267" v="578"/>
          <ac:spMkLst>
            <pc:docMk/>
            <pc:sldMk cId="3826170672" sldId="1945"/>
            <ac:spMk id="4" creationId="{3C04D94F-5D25-3E42-BCDC-9CE47EA6DA24}"/>
          </ac:spMkLst>
        </pc:spChg>
        <pc:picChg chg="add mod">
          <ac:chgData name="Choi, Mun" userId="a971d8c9-bf4f-4e77-8e00-819410cbe212" providerId="ADAL" clId="{6D7F9003-6458-F143-AF43-BDEF7C30B472}" dt="2021-08-25T18:24:56.200" v="586" actId="1076"/>
          <ac:picMkLst>
            <pc:docMk/>
            <pc:sldMk cId="3826170672" sldId="1945"/>
            <ac:picMk id="1026" creationId="{E1EB293B-D316-A44F-858B-CA37B26EC43C}"/>
          </ac:picMkLst>
        </pc:picChg>
      </pc:sldChg>
      <pc:sldChg chg="delSp modSp add mod ord">
        <pc:chgData name="Choi, Mun" userId="a971d8c9-bf4f-4e77-8e00-819410cbe212" providerId="ADAL" clId="{6D7F9003-6458-F143-AF43-BDEF7C30B472}" dt="2021-08-25T18:28:11.036" v="698" actId="20578"/>
        <pc:sldMkLst>
          <pc:docMk/>
          <pc:sldMk cId="1941532293" sldId="1946"/>
        </pc:sldMkLst>
        <pc:spChg chg="mod">
          <ac:chgData name="Choi, Mun" userId="a971d8c9-bf4f-4e77-8e00-819410cbe212" providerId="ADAL" clId="{6D7F9003-6458-F143-AF43-BDEF7C30B472}" dt="2021-08-25T18:25:36.972" v="627" actId="14100"/>
          <ac:spMkLst>
            <pc:docMk/>
            <pc:sldMk cId="1941532293" sldId="1946"/>
            <ac:spMk id="2" creationId="{78DE369C-2650-4E24-90D9-48EF76715231}"/>
          </ac:spMkLst>
        </pc:spChg>
        <pc:spChg chg="mod">
          <ac:chgData name="Choi, Mun" userId="a971d8c9-bf4f-4e77-8e00-819410cbe212" providerId="ADAL" clId="{6D7F9003-6458-F143-AF43-BDEF7C30B472}" dt="2021-08-25T18:26:21.212" v="649" actId="1076"/>
          <ac:spMkLst>
            <pc:docMk/>
            <pc:sldMk cId="1941532293" sldId="1946"/>
            <ac:spMk id="3" creationId="{62D4A893-8274-4689-B316-BD44E30B2294}"/>
          </ac:spMkLst>
        </pc:spChg>
        <pc:picChg chg="del">
          <ac:chgData name="Choi, Mun" userId="a971d8c9-bf4f-4e77-8e00-819410cbe212" providerId="ADAL" clId="{6D7F9003-6458-F143-AF43-BDEF7C30B472}" dt="2021-08-25T18:26:07.325" v="639" actId="478"/>
          <ac:picMkLst>
            <pc:docMk/>
            <pc:sldMk cId="1941532293" sldId="1946"/>
            <ac:picMk id="4" creationId="{2302ECC5-2173-4D85-8AA0-DECBBAA50F91}"/>
          </ac:picMkLst>
        </pc:picChg>
      </pc:sldChg>
    </pc:docChg>
  </pc:docChgLst>
  <pc:docChgLst>
    <pc:chgData name="Seidel, Karinna" userId="S::kjsmnd@umsystem.edu::9d0bee74-a55b-4ad4-805b-b6360945b669" providerId="AD" clId="Web-{B68B9376-AC73-A44C-EEFA-39FFD32594A4}"/>
    <pc:docChg chg="modSld">
      <pc:chgData name="Seidel, Karinna" userId="S::kjsmnd@umsystem.edu::9d0bee74-a55b-4ad4-805b-b6360945b669" providerId="AD" clId="Web-{B68B9376-AC73-A44C-EEFA-39FFD32594A4}" dt="2021-08-25T19:33:44.025" v="131"/>
      <pc:docMkLst>
        <pc:docMk/>
      </pc:docMkLst>
      <pc:sldChg chg="modSp">
        <pc:chgData name="Seidel, Karinna" userId="S::kjsmnd@umsystem.edu::9d0bee74-a55b-4ad4-805b-b6360945b669" providerId="AD" clId="Web-{B68B9376-AC73-A44C-EEFA-39FFD32594A4}" dt="2021-08-25T19:32:57.415" v="110"/>
        <pc:sldMkLst>
          <pc:docMk/>
          <pc:sldMk cId="661299739" sldId="1936"/>
        </pc:sldMkLst>
        <pc:graphicFrameChg chg="mod modGraphic">
          <ac:chgData name="Seidel, Karinna" userId="S::kjsmnd@umsystem.edu::9d0bee74-a55b-4ad4-805b-b6360945b669" providerId="AD" clId="Web-{B68B9376-AC73-A44C-EEFA-39FFD32594A4}" dt="2021-08-25T19:32:57.415" v="110"/>
          <ac:graphicFrameMkLst>
            <pc:docMk/>
            <pc:sldMk cId="661299739" sldId="1936"/>
            <ac:graphicFrameMk id="2" creationId="{14E5D52F-FC85-B145-8800-C58C56CFE635}"/>
          </ac:graphicFrameMkLst>
        </pc:graphicFrameChg>
      </pc:sldChg>
      <pc:sldChg chg="modSp">
        <pc:chgData name="Seidel, Karinna" userId="S::kjsmnd@umsystem.edu::9d0bee74-a55b-4ad4-805b-b6360945b669" providerId="AD" clId="Web-{B68B9376-AC73-A44C-EEFA-39FFD32594A4}" dt="2021-08-25T19:32:03.556" v="71"/>
        <pc:sldMkLst>
          <pc:docMk/>
          <pc:sldMk cId="1937964259" sldId="1937"/>
        </pc:sldMkLst>
        <pc:graphicFrameChg chg="modGraphic">
          <ac:chgData name="Seidel, Karinna" userId="S::kjsmnd@umsystem.edu::9d0bee74-a55b-4ad4-805b-b6360945b669" providerId="AD" clId="Web-{B68B9376-AC73-A44C-EEFA-39FFD32594A4}" dt="2021-08-25T19:32:03.556" v="71"/>
          <ac:graphicFrameMkLst>
            <pc:docMk/>
            <pc:sldMk cId="1937964259" sldId="1937"/>
            <ac:graphicFrameMk id="2" creationId="{14E5D52F-FC85-B145-8800-C58C56CFE635}"/>
          </ac:graphicFrameMkLst>
        </pc:graphicFrameChg>
      </pc:sldChg>
      <pc:sldChg chg="modSp">
        <pc:chgData name="Seidel, Karinna" userId="S::kjsmnd@umsystem.edu::9d0bee74-a55b-4ad4-805b-b6360945b669" providerId="AD" clId="Web-{B68B9376-AC73-A44C-EEFA-39FFD32594A4}" dt="2021-08-25T19:32:16.275" v="72"/>
        <pc:sldMkLst>
          <pc:docMk/>
          <pc:sldMk cId="2011724849" sldId="1938"/>
        </pc:sldMkLst>
        <pc:graphicFrameChg chg="modGraphic">
          <ac:chgData name="Seidel, Karinna" userId="S::kjsmnd@umsystem.edu::9d0bee74-a55b-4ad4-805b-b6360945b669" providerId="AD" clId="Web-{B68B9376-AC73-A44C-EEFA-39FFD32594A4}" dt="2021-08-25T19:32:16.275" v="72"/>
          <ac:graphicFrameMkLst>
            <pc:docMk/>
            <pc:sldMk cId="2011724849" sldId="1938"/>
            <ac:graphicFrameMk id="2" creationId="{14E5D52F-FC85-B145-8800-C58C56CFE635}"/>
          </ac:graphicFrameMkLst>
        </pc:graphicFrameChg>
      </pc:sldChg>
      <pc:sldChg chg="modSp">
        <pc:chgData name="Seidel, Karinna" userId="S::kjsmnd@umsystem.edu::9d0bee74-a55b-4ad4-805b-b6360945b669" providerId="AD" clId="Web-{B68B9376-AC73-A44C-EEFA-39FFD32594A4}" dt="2021-08-25T19:33:38.213" v="130"/>
        <pc:sldMkLst>
          <pc:docMk/>
          <pc:sldMk cId="2126776411" sldId="1939"/>
        </pc:sldMkLst>
        <pc:graphicFrameChg chg="mod modGraphic">
          <ac:chgData name="Seidel, Karinna" userId="S::kjsmnd@umsystem.edu::9d0bee74-a55b-4ad4-805b-b6360945b669" providerId="AD" clId="Web-{B68B9376-AC73-A44C-EEFA-39FFD32594A4}" dt="2021-08-25T19:33:38.213" v="130"/>
          <ac:graphicFrameMkLst>
            <pc:docMk/>
            <pc:sldMk cId="2126776411" sldId="1939"/>
            <ac:graphicFrameMk id="2" creationId="{14E5D52F-FC85-B145-8800-C58C56CFE635}"/>
          </ac:graphicFrameMkLst>
        </pc:graphicFrameChg>
      </pc:sldChg>
      <pc:sldChg chg="modSp">
        <pc:chgData name="Seidel, Karinna" userId="S::kjsmnd@umsystem.edu::9d0bee74-a55b-4ad4-805b-b6360945b669" providerId="AD" clId="Web-{B68B9376-AC73-A44C-EEFA-39FFD32594A4}" dt="2021-08-25T19:33:44.025" v="131"/>
        <pc:sldMkLst>
          <pc:docMk/>
          <pc:sldMk cId="3725514397" sldId="1940"/>
        </pc:sldMkLst>
        <pc:graphicFrameChg chg="modGraphic">
          <ac:chgData name="Seidel, Karinna" userId="S::kjsmnd@umsystem.edu::9d0bee74-a55b-4ad4-805b-b6360945b669" providerId="AD" clId="Web-{B68B9376-AC73-A44C-EEFA-39FFD32594A4}" dt="2021-08-25T19:33:44.025" v="131"/>
          <ac:graphicFrameMkLst>
            <pc:docMk/>
            <pc:sldMk cId="3725514397" sldId="1940"/>
            <ac:graphicFrameMk id="2" creationId="{14E5D52F-FC85-B145-8800-C58C56CFE635}"/>
          </ac:graphicFrameMkLst>
        </pc:graphicFrameChg>
      </pc:sldChg>
    </pc:docChg>
  </pc:docChgLst>
  <pc:docChgLst>
    <pc:chgData name="Wiemann, Kelly Joann" userId="S::wiemannk@umsystem.edu::d5bb7430-3f83-47f2-a302-6892fcb7ebc6" providerId="AD" clId="Web-{B9946AF0-01C1-E0A4-A0D6-C833D8E148AC}"/>
    <pc:docChg chg="addSld delSld">
      <pc:chgData name="Wiemann, Kelly Joann" userId="S::wiemannk@umsystem.edu::d5bb7430-3f83-47f2-a302-6892fcb7ebc6" providerId="AD" clId="Web-{B9946AF0-01C1-E0A4-A0D6-C833D8E148AC}" dt="2021-08-27T15:26:24.740" v="39"/>
      <pc:docMkLst>
        <pc:docMk/>
      </pc:docMkLst>
      <pc:sldChg chg="add del">
        <pc:chgData name="Wiemann, Kelly Joann" userId="S::wiemannk@umsystem.edu::d5bb7430-3f83-47f2-a302-6892fcb7ebc6" providerId="AD" clId="Web-{B9946AF0-01C1-E0A4-A0D6-C833D8E148AC}" dt="2021-08-27T15:26:24.662" v="38"/>
        <pc:sldMkLst>
          <pc:docMk/>
          <pc:sldMk cId="2873711551" sldId="392"/>
        </pc:sldMkLst>
      </pc:sldChg>
      <pc:sldChg chg="add del">
        <pc:chgData name="Wiemann, Kelly Joann" userId="S::wiemannk@umsystem.edu::d5bb7430-3f83-47f2-a302-6892fcb7ebc6" providerId="AD" clId="Web-{B9946AF0-01C1-E0A4-A0D6-C833D8E148AC}" dt="2021-08-27T15:26:24.740" v="39"/>
        <pc:sldMkLst>
          <pc:docMk/>
          <pc:sldMk cId="1552884407" sldId="396"/>
        </pc:sldMkLst>
      </pc:sldChg>
      <pc:sldChg chg="add del">
        <pc:chgData name="Wiemann, Kelly Joann" userId="S::wiemannk@umsystem.edu::d5bb7430-3f83-47f2-a302-6892fcb7ebc6" providerId="AD" clId="Web-{B9946AF0-01C1-E0A4-A0D6-C833D8E148AC}" dt="2021-08-27T15:26:22.959" v="20"/>
        <pc:sldMkLst>
          <pc:docMk/>
          <pc:sldMk cId="2143415359" sldId="397"/>
        </pc:sldMkLst>
      </pc:sldChg>
      <pc:sldChg chg="add del">
        <pc:chgData name="Wiemann, Kelly Joann" userId="S::wiemannk@umsystem.edu::d5bb7430-3f83-47f2-a302-6892fcb7ebc6" providerId="AD" clId="Web-{B9946AF0-01C1-E0A4-A0D6-C833D8E148AC}" dt="2021-08-27T15:26:23.037" v="21"/>
        <pc:sldMkLst>
          <pc:docMk/>
          <pc:sldMk cId="3137563902" sldId="401"/>
        </pc:sldMkLst>
      </pc:sldChg>
      <pc:sldChg chg="add del">
        <pc:chgData name="Wiemann, Kelly Joann" userId="S::wiemannk@umsystem.edu::d5bb7430-3f83-47f2-a302-6892fcb7ebc6" providerId="AD" clId="Web-{B9946AF0-01C1-E0A4-A0D6-C833D8E148AC}" dt="2021-08-27T15:26:23.162" v="23"/>
        <pc:sldMkLst>
          <pc:docMk/>
          <pc:sldMk cId="2168201691" sldId="404"/>
        </pc:sldMkLst>
      </pc:sldChg>
      <pc:sldChg chg="add del">
        <pc:chgData name="Wiemann, Kelly Joann" userId="S::wiemannk@umsystem.edu::d5bb7430-3f83-47f2-a302-6892fcb7ebc6" providerId="AD" clId="Web-{B9946AF0-01C1-E0A4-A0D6-C833D8E148AC}" dt="2021-08-27T15:26:23.334" v="25"/>
        <pc:sldMkLst>
          <pc:docMk/>
          <pc:sldMk cId="3593924450" sldId="405"/>
        </pc:sldMkLst>
      </pc:sldChg>
      <pc:sldChg chg="add del">
        <pc:chgData name="Wiemann, Kelly Joann" userId="S::wiemannk@umsystem.edu::d5bb7430-3f83-47f2-a302-6892fcb7ebc6" providerId="AD" clId="Web-{B9946AF0-01C1-E0A4-A0D6-C833D8E148AC}" dt="2021-08-27T15:26:23.396" v="26"/>
        <pc:sldMkLst>
          <pc:docMk/>
          <pc:sldMk cId="696640842" sldId="406"/>
        </pc:sldMkLst>
      </pc:sldChg>
      <pc:sldChg chg="add del">
        <pc:chgData name="Wiemann, Kelly Joann" userId="S::wiemannk@umsystem.edu::d5bb7430-3f83-47f2-a302-6892fcb7ebc6" providerId="AD" clId="Web-{B9946AF0-01C1-E0A4-A0D6-C833D8E148AC}" dt="2021-08-27T15:26:23.552" v="28"/>
        <pc:sldMkLst>
          <pc:docMk/>
          <pc:sldMk cId="2025271203" sldId="408"/>
        </pc:sldMkLst>
      </pc:sldChg>
      <pc:sldChg chg="add del">
        <pc:chgData name="Wiemann, Kelly Joann" userId="S::wiemannk@umsystem.edu::d5bb7430-3f83-47f2-a302-6892fcb7ebc6" providerId="AD" clId="Web-{B9946AF0-01C1-E0A4-A0D6-C833D8E148AC}" dt="2021-08-27T15:26:23.615" v="29"/>
        <pc:sldMkLst>
          <pc:docMk/>
          <pc:sldMk cId="3732067471" sldId="409"/>
        </pc:sldMkLst>
      </pc:sldChg>
      <pc:sldChg chg="add del">
        <pc:chgData name="Wiemann, Kelly Joann" userId="S::wiemannk@umsystem.edu::d5bb7430-3f83-47f2-a302-6892fcb7ebc6" providerId="AD" clId="Web-{B9946AF0-01C1-E0A4-A0D6-C833D8E148AC}" dt="2021-08-27T15:26:23.693" v="30"/>
        <pc:sldMkLst>
          <pc:docMk/>
          <pc:sldMk cId="490602557" sldId="410"/>
        </pc:sldMkLst>
      </pc:sldChg>
      <pc:sldChg chg="add del">
        <pc:chgData name="Wiemann, Kelly Joann" userId="S::wiemannk@umsystem.edu::d5bb7430-3f83-47f2-a302-6892fcb7ebc6" providerId="AD" clId="Web-{B9946AF0-01C1-E0A4-A0D6-C833D8E148AC}" dt="2021-08-27T15:26:23.755" v="31"/>
        <pc:sldMkLst>
          <pc:docMk/>
          <pc:sldMk cId="740928568" sldId="411"/>
        </pc:sldMkLst>
      </pc:sldChg>
      <pc:sldChg chg="add del">
        <pc:chgData name="Wiemann, Kelly Joann" userId="S::wiemannk@umsystem.edu::d5bb7430-3f83-47f2-a302-6892fcb7ebc6" providerId="AD" clId="Web-{B9946AF0-01C1-E0A4-A0D6-C833D8E148AC}" dt="2021-08-27T15:26:23.818" v="32"/>
        <pc:sldMkLst>
          <pc:docMk/>
          <pc:sldMk cId="3710655517" sldId="412"/>
        </pc:sldMkLst>
      </pc:sldChg>
      <pc:sldChg chg="add del">
        <pc:chgData name="Wiemann, Kelly Joann" userId="S::wiemannk@umsystem.edu::d5bb7430-3f83-47f2-a302-6892fcb7ebc6" providerId="AD" clId="Web-{B9946AF0-01C1-E0A4-A0D6-C833D8E148AC}" dt="2021-08-27T15:26:23.880" v="33"/>
        <pc:sldMkLst>
          <pc:docMk/>
          <pc:sldMk cId="2568041798" sldId="413"/>
        </pc:sldMkLst>
      </pc:sldChg>
      <pc:sldChg chg="add del">
        <pc:chgData name="Wiemann, Kelly Joann" userId="S::wiemannk@umsystem.edu::d5bb7430-3f83-47f2-a302-6892fcb7ebc6" providerId="AD" clId="Web-{B9946AF0-01C1-E0A4-A0D6-C833D8E148AC}" dt="2021-08-27T15:26:23.990" v="34"/>
        <pc:sldMkLst>
          <pc:docMk/>
          <pc:sldMk cId="4274631705" sldId="414"/>
        </pc:sldMkLst>
      </pc:sldChg>
      <pc:sldChg chg="add del">
        <pc:chgData name="Wiemann, Kelly Joann" userId="S::wiemannk@umsystem.edu::d5bb7430-3f83-47f2-a302-6892fcb7ebc6" providerId="AD" clId="Web-{B9946AF0-01C1-E0A4-A0D6-C833D8E148AC}" dt="2021-08-27T15:26:24.099" v="36"/>
        <pc:sldMkLst>
          <pc:docMk/>
          <pc:sldMk cId="821224622" sldId="415"/>
        </pc:sldMkLst>
      </pc:sldChg>
      <pc:sldChg chg="add del">
        <pc:chgData name="Wiemann, Kelly Joann" userId="S::wiemannk@umsystem.edu::d5bb7430-3f83-47f2-a302-6892fcb7ebc6" providerId="AD" clId="Web-{B9946AF0-01C1-E0A4-A0D6-C833D8E148AC}" dt="2021-08-27T15:26:24.052" v="35"/>
        <pc:sldMkLst>
          <pc:docMk/>
          <pc:sldMk cId="392705307" sldId="416"/>
        </pc:sldMkLst>
      </pc:sldChg>
      <pc:sldChg chg="add del">
        <pc:chgData name="Wiemann, Kelly Joann" userId="S::wiemannk@umsystem.edu::d5bb7430-3f83-47f2-a302-6892fcb7ebc6" providerId="AD" clId="Web-{B9946AF0-01C1-E0A4-A0D6-C833D8E148AC}" dt="2021-08-27T15:26:24.552" v="37"/>
        <pc:sldMkLst>
          <pc:docMk/>
          <pc:sldMk cId="3875096974" sldId="420"/>
        </pc:sldMkLst>
      </pc:sldChg>
      <pc:sldChg chg="add del">
        <pc:chgData name="Wiemann, Kelly Joann" userId="S::wiemannk@umsystem.edu::d5bb7430-3f83-47f2-a302-6892fcb7ebc6" providerId="AD" clId="Web-{B9946AF0-01C1-E0A4-A0D6-C833D8E148AC}" dt="2021-08-27T15:26:23.224" v="24"/>
        <pc:sldMkLst>
          <pc:docMk/>
          <pc:sldMk cId="954570627" sldId="421"/>
        </pc:sldMkLst>
      </pc:sldChg>
      <pc:sldChg chg="add del">
        <pc:chgData name="Wiemann, Kelly Joann" userId="S::wiemannk@umsystem.edu::d5bb7430-3f83-47f2-a302-6892fcb7ebc6" providerId="AD" clId="Web-{B9946AF0-01C1-E0A4-A0D6-C833D8E148AC}" dt="2021-08-27T15:26:23.115" v="22"/>
        <pc:sldMkLst>
          <pc:docMk/>
          <pc:sldMk cId="4014403194" sldId="422"/>
        </pc:sldMkLst>
      </pc:sldChg>
      <pc:sldChg chg="add del">
        <pc:chgData name="Wiemann, Kelly Joann" userId="S::wiemannk@umsystem.edu::d5bb7430-3f83-47f2-a302-6892fcb7ebc6" providerId="AD" clId="Web-{B9946AF0-01C1-E0A4-A0D6-C833D8E148AC}" dt="2021-08-27T15:26:23.474" v="27"/>
        <pc:sldMkLst>
          <pc:docMk/>
          <pc:sldMk cId="1197369745" sldId="423"/>
        </pc:sldMkLst>
      </pc:sldChg>
    </pc:docChg>
  </pc:docChgLst>
  <pc:docChgLst>
    <pc:chgData name="Felts, Kathy Schmidtke" userId="S::feltsk@umsystem.edu::79537ac4-d8fc-46a8-838f-8fe4bd1da518" providerId="AD" clId="Web-{050B8BA4-9703-41B9-ABA9-3050990C5D64}"/>
    <pc:docChg chg="modSld">
      <pc:chgData name="Felts, Kathy Schmidtke" userId="S::feltsk@umsystem.edu::79537ac4-d8fc-46a8-838f-8fe4bd1da518" providerId="AD" clId="Web-{050B8BA4-9703-41B9-ABA9-3050990C5D64}" dt="2021-08-27T21:31:18.904" v="12"/>
      <pc:docMkLst>
        <pc:docMk/>
      </pc:docMkLst>
      <pc:sldChg chg="delSp modSp">
        <pc:chgData name="Felts, Kathy Schmidtke" userId="S::feltsk@umsystem.edu::79537ac4-d8fc-46a8-838f-8fe4bd1da518" providerId="AD" clId="Web-{050B8BA4-9703-41B9-ABA9-3050990C5D64}" dt="2021-08-27T21:31:18.904" v="12"/>
        <pc:sldMkLst>
          <pc:docMk/>
          <pc:sldMk cId="632949743" sldId="1851"/>
        </pc:sldMkLst>
        <pc:spChg chg="del">
          <ac:chgData name="Felts, Kathy Schmidtke" userId="S::feltsk@umsystem.edu::79537ac4-d8fc-46a8-838f-8fe4bd1da518" providerId="AD" clId="Web-{050B8BA4-9703-41B9-ABA9-3050990C5D64}" dt="2021-08-27T21:31:18.904" v="12"/>
          <ac:spMkLst>
            <pc:docMk/>
            <pc:sldMk cId="632949743" sldId="1851"/>
            <ac:spMk id="4" creationId="{D8C3B8F9-28D9-49B3-A1CF-0DEFA95843EC}"/>
          </ac:spMkLst>
        </pc:spChg>
        <pc:graphicFrameChg chg="mod modGraphic">
          <ac:chgData name="Felts, Kathy Schmidtke" userId="S::feltsk@umsystem.edu::79537ac4-d8fc-46a8-838f-8fe4bd1da518" providerId="AD" clId="Web-{050B8BA4-9703-41B9-ABA9-3050990C5D64}" dt="2021-08-27T21:30:34.311" v="11"/>
          <ac:graphicFrameMkLst>
            <pc:docMk/>
            <pc:sldMk cId="632949743" sldId="1851"/>
            <ac:graphicFrameMk id="5" creationId="{187CF637-6F5E-4480-A4B6-DDDB9BD361F5}"/>
          </ac:graphicFrameMkLst>
        </pc:graphicFrameChg>
      </pc:sldChg>
    </pc:docChg>
  </pc:docChgLst>
  <pc:docChgLst>
    <pc:chgData name="Choi, Mun" userId="S::choimun@umsystem.edu::a971d8c9-bf4f-4e77-8e00-819410cbe212" providerId="AD" clId="Web-{A19022EE-D0AB-4BCC-8009-A2C3392AB36B}"/>
    <pc:docChg chg="modSld">
      <pc:chgData name="Choi, Mun" userId="S::choimun@umsystem.edu::a971d8c9-bf4f-4e77-8e00-819410cbe212" providerId="AD" clId="Web-{A19022EE-D0AB-4BCC-8009-A2C3392AB36B}" dt="2021-09-01T18:59:34.341" v="18" actId="20577"/>
      <pc:docMkLst>
        <pc:docMk/>
      </pc:docMkLst>
      <pc:sldChg chg="modSp">
        <pc:chgData name="Choi, Mun" userId="S::choimun@umsystem.edu::a971d8c9-bf4f-4e77-8e00-819410cbe212" providerId="AD" clId="Web-{A19022EE-D0AB-4BCC-8009-A2C3392AB36B}" dt="2021-09-01T18:59:34.341" v="18" actId="20577"/>
        <pc:sldMkLst>
          <pc:docMk/>
          <pc:sldMk cId="253946129" sldId="1900"/>
        </pc:sldMkLst>
        <pc:spChg chg="mod">
          <ac:chgData name="Choi, Mun" userId="S::choimun@umsystem.edu::a971d8c9-bf4f-4e77-8e00-819410cbe212" providerId="AD" clId="Web-{A19022EE-D0AB-4BCC-8009-A2C3392AB36B}" dt="2021-09-01T18:59:34.341" v="18" actId="20577"/>
          <ac:spMkLst>
            <pc:docMk/>
            <pc:sldMk cId="253946129" sldId="1900"/>
            <ac:spMk id="4" creationId="{70EE948F-DD9E-4347-9563-73216406351F}"/>
          </ac:spMkLst>
        </pc:spChg>
      </pc:sldChg>
    </pc:docChg>
  </pc:docChgLst>
  <pc:docChgLst>
    <pc:chgData name="Seidel, Karinna" userId="9d0bee74-a55b-4ad4-805b-b6360945b669" providerId="ADAL" clId="{0CE26053-1D42-4DCD-B333-1FABC38A8972}"/>
    <pc:docChg chg="undo custSel addSld delSld modSld modMainMaster">
      <pc:chgData name="Seidel, Karinna" userId="9d0bee74-a55b-4ad4-805b-b6360945b669" providerId="ADAL" clId="{0CE26053-1D42-4DCD-B333-1FABC38A8972}" dt="2021-08-31T01:24:59.654" v="1084" actId="403"/>
      <pc:docMkLst>
        <pc:docMk/>
      </pc:docMkLst>
      <pc:sldChg chg="del">
        <pc:chgData name="Seidel, Karinna" userId="9d0bee74-a55b-4ad4-805b-b6360945b669" providerId="ADAL" clId="{0CE26053-1D42-4DCD-B333-1FABC38A8972}" dt="2021-08-23T15:10:11.185" v="0" actId="47"/>
        <pc:sldMkLst>
          <pc:docMk/>
          <pc:sldMk cId="4007033710" sldId="262"/>
        </pc:sldMkLst>
      </pc:sldChg>
      <pc:sldChg chg="add del">
        <pc:chgData name="Seidel, Karinna" userId="9d0bee74-a55b-4ad4-805b-b6360945b669" providerId="ADAL" clId="{0CE26053-1D42-4DCD-B333-1FABC38A8972}" dt="2021-08-27T15:48:59.107" v="1044"/>
        <pc:sldMkLst>
          <pc:docMk/>
          <pc:sldMk cId="2873711551" sldId="392"/>
        </pc:sldMkLst>
      </pc:sldChg>
      <pc:sldChg chg="add del">
        <pc:chgData name="Seidel, Karinna" userId="9d0bee74-a55b-4ad4-805b-b6360945b669" providerId="ADAL" clId="{0CE26053-1D42-4DCD-B333-1FABC38A8972}" dt="2021-08-27T15:48:59.107" v="1044"/>
        <pc:sldMkLst>
          <pc:docMk/>
          <pc:sldMk cId="1552884407" sldId="396"/>
        </pc:sldMkLst>
      </pc:sldChg>
      <pc:sldChg chg="add del">
        <pc:chgData name="Seidel, Karinna" userId="9d0bee74-a55b-4ad4-805b-b6360945b669" providerId="ADAL" clId="{0CE26053-1D42-4DCD-B333-1FABC38A8972}" dt="2021-08-27T15:48:59.107" v="1044"/>
        <pc:sldMkLst>
          <pc:docMk/>
          <pc:sldMk cId="2143415359" sldId="397"/>
        </pc:sldMkLst>
      </pc:sldChg>
      <pc:sldChg chg="add del">
        <pc:chgData name="Seidel, Karinna" userId="9d0bee74-a55b-4ad4-805b-b6360945b669" providerId="ADAL" clId="{0CE26053-1D42-4DCD-B333-1FABC38A8972}" dt="2021-08-27T15:48:59.107" v="1044"/>
        <pc:sldMkLst>
          <pc:docMk/>
          <pc:sldMk cId="3137563902" sldId="401"/>
        </pc:sldMkLst>
      </pc:sldChg>
      <pc:sldChg chg="modSp add del mod">
        <pc:chgData name="Seidel, Karinna" userId="9d0bee74-a55b-4ad4-805b-b6360945b669" providerId="ADAL" clId="{0CE26053-1D42-4DCD-B333-1FABC38A8972}" dt="2021-08-27T15:48:59.107" v="1044"/>
        <pc:sldMkLst>
          <pc:docMk/>
          <pc:sldMk cId="2168201691" sldId="404"/>
        </pc:sldMkLst>
        <pc:spChg chg="mod">
          <ac:chgData name="Seidel, Karinna" userId="9d0bee74-a55b-4ad4-805b-b6360945b669" providerId="ADAL" clId="{0CE26053-1D42-4DCD-B333-1FABC38A8972}" dt="2021-08-27T15:48:59.107" v="1044"/>
          <ac:spMkLst>
            <pc:docMk/>
            <pc:sldMk cId="2168201691" sldId="404"/>
            <ac:spMk id="2" creationId="{D205074B-03C7-4496-8897-0B91DCBEA240}"/>
          </ac:spMkLst>
        </pc:spChg>
      </pc:sldChg>
      <pc:sldChg chg="add del">
        <pc:chgData name="Seidel, Karinna" userId="9d0bee74-a55b-4ad4-805b-b6360945b669" providerId="ADAL" clId="{0CE26053-1D42-4DCD-B333-1FABC38A8972}" dt="2021-08-27T15:48:59.107" v="1044"/>
        <pc:sldMkLst>
          <pc:docMk/>
          <pc:sldMk cId="3593924450" sldId="405"/>
        </pc:sldMkLst>
      </pc:sldChg>
      <pc:sldChg chg="add del">
        <pc:chgData name="Seidel, Karinna" userId="9d0bee74-a55b-4ad4-805b-b6360945b669" providerId="ADAL" clId="{0CE26053-1D42-4DCD-B333-1FABC38A8972}" dt="2021-08-27T15:48:59.107" v="1044"/>
        <pc:sldMkLst>
          <pc:docMk/>
          <pc:sldMk cId="696640842" sldId="406"/>
        </pc:sldMkLst>
      </pc:sldChg>
      <pc:sldChg chg="add del">
        <pc:chgData name="Seidel, Karinna" userId="9d0bee74-a55b-4ad4-805b-b6360945b669" providerId="ADAL" clId="{0CE26053-1D42-4DCD-B333-1FABC38A8972}" dt="2021-08-27T15:48:59.107" v="1044"/>
        <pc:sldMkLst>
          <pc:docMk/>
          <pc:sldMk cId="2025271203" sldId="408"/>
        </pc:sldMkLst>
      </pc:sldChg>
      <pc:sldChg chg="modSp add del mod">
        <pc:chgData name="Seidel, Karinna" userId="9d0bee74-a55b-4ad4-805b-b6360945b669" providerId="ADAL" clId="{0CE26053-1D42-4DCD-B333-1FABC38A8972}" dt="2021-08-27T15:48:59.107" v="1044"/>
        <pc:sldMkLst>
          <pc:docMk/>
          <pc:sldMk cId="3732067471" sldId="409"/>
        </pc:sldMkLst>
        <pc:spChg chg="mod">
          <ac:chgData name="Seidel, Karinna" userId="9d0bee74-a55b-4ad4-805b-b6360945b669" providerId="ADAL" clId="{0CE26053-1D42-4DCD-B333-1FABC38A8972}" dt="2021-08-27T15:48:59.107" v="1044"/>
          <ac:spMkLst>
            <pc:docMk/>
            <pc:sldMk cId="3732067471" sldId="409"/>
            <ac:spMk id="2" creationId="{A6579C15-7B75-43DB-A9F3-71DC06F89CB9}"/>
          </ac:spMkLst>
        </pc:spChg>
      </pc:sldChg>
      <pc:sldChg chg="add del">
        <pc:chgData name="Seidel, Karinna" userId="9d0bee74-a55b-4ad4-805b-b6360945b669" providerId="ADAL" clId="{0CE26053-1D42-4DCD-B333-1FABC38A8972}" dt="2021-08-27T15:48:59.107" v="1044"/>
        <pc:sldMkLst>
          <pc:docMk/>
          <pc:sldMk cId="490602557" sldId="410"/>
        </pc:sldMkLst>
      </pc:sldChg>
      <pc:sldChg chg="add del">
        <pc:chgData name="Seidel, Karinna" userId="9d0bee74-a55b-4ad4-805b-b6360945b669" providerId="ADAL" clId="{0CE26053-1D42-4DCD-B333-1FABC38A8972}" dt="2021-08-27T15:48:59.107" v="1044"/>
        <pc:sldMkLst>
          <pc:docMk/>
          <pc:sldMk cId="740928568" sldId="411"/>
        </pc:sldMkLst>
      </pc:sldChg>
      <pc:sldChg chg="add del">
        <pc:chgData name="Seidel, Karinna" userId="9d0bee74-a55b-4ad4-805b-b6360945b669" providerId="ADAL" clId="{0CE26053-1D42-4DCD-B333-1FABC38A8972}" dt="2021-08-27T15:48:59.107" v="1044"/>
        <pc:sldMkLst>
          <pc:docMk/>
          <pc:sldMk cId="3710655517" sldId="412"/>
        </pc:sldMkLst>
      </pc:sldChg>
      <pc:sldChg chg="modSp add del mod">
        <pc:chgData name="Seidel, Karinna" userId="9d0bee74-a55b-4ad4-805b-b6360945b669" providerId="ADAL" clId="{0CE26053-1D42-4DCD-B333-1FABC38A8972}" dt="2021-08-27T15:48:59.107" v="1044"/>
        <pc:sldMkLst>
          <pc:docMk/>
          <pc:sldMk cId="2568041798" sldId="413"/>
        </pc:sldMkLst>
        <pc:spChg chg="mod">
          <ac:chgData name="Seidel, Karinna" userId="9d0bee74-a55b-4ad4-805b-b6360945b669" providerId="ADAL" clId="{0CE26053-1D42-4DCD-B333-1FABC38A8972}" dt="2021-08-27T15:48:59.107" v="1044"/>
          <ac:spMkLst>
            <pc:docMk/>
            <pc:sldMk cId="2568041798" sldId="413"/>
            <ac:spMk id="2" creationId="{4D417DD8-FA67-4152-A0F9-C1710BD9C11B}"/>
          </ac:spMkLst>
        </pc:spChg>
      </pc:sldChg>
      <pc:sldChg chg="modSp add del mod">
        <pc:chgData name="Seidel, Karinna" userId="9d0bee74-a55b-4ad4-805b-b6360945b669" providerId="ADAL" clId="{0CE26053-1D42-4DCD-B333-1FABC38A8972}" dt="2021-08-27T15:48:59.107" v="1044"/>
        <pc:sldMkLst>
          <pc:docMk/>
          <pc:sldMk cId="4274631705" sldId="414"/>
        </pc:sldMkLst>
        <pc:spChg chg="mod">
          <ac:chgData name="Seidel, Karinna" userId="9d0bee74-a55b-4ad4-805b-b6360945b669" providerId="ADAL" clId="{0CE26053-1D42-4DCD-B333-1FABC38A8972}" dt="2021-08-27T15:48:59.107" v="1044"/>
          <ac:spMkLst>
            <pc:docMk/>
            <pc:sldMk cId="4274631705" sldId="414"/>
            <ac:spMk id="3" creationId="{3286226D-2E38-4365-A9C5-EE4C11A5EFAA}"/>
          </ac:spMkLst>
        </pc:spChg>
      </pc:sldChg>
      <pc:sldChg chg="add del">
        <pc:chgData name="Seidel, Karinna" userId="9d0bee74-a55b-4ad4-805b-b6360945b669" providerId="ADAL" clId="{0CE26053-1D42-4DCD-B333-1FABC38A8972}" dt="2021-08-27T15:48:59.107" v="1044"/>
        <pc:sldMkLst>
          <pc:docMk/>
          <pc:sldMk cId="821224622" sldId="415"/>
        </pc:sldMkLst>
      </pc:sldChg>
      <pc:sldChg chg="modSp add del mod">
        <pc:chgData name="Seidel, Karinna" userId="9d0bee74-a55b-4ad4-805b-b6360945b669" providerId="ADAL" clId="{0CE26053-1D42-4DCD-B333-1FABC38A8972}" dt="2021-08-27T15:48:59.107" v="1044"/>
        <pc:sldMkLst>
          <pc:docMk/>
          <pc:sldMk cId="392705307" sldId="416"/>
        </pc:sldMkLst>
        <pc:spChg chg="mod">
          <ac:chgData name="Seidel, Karinna" userId="9d0bee74-a55b-4ad4-805b-b6360945b669" providerId="ADAL" clId="{0CE26053-1D42-4DCD-B333-1FABC38A8972}" dt="2021-08-27T15:48:59.107" v="1044"/>
          <ac:spMkLst>
            <pc:docMk/>
            <pc:sldMk cId="392705307" sldId="416"/>
            <ac:spMk id="3" creationId="{434EE969-3527-4197-A93A-1534B7803BF3}"/>
          </ac:spMkLst>
        </pc:spChg>
      </pc:sldChg>
      <pc:sldChg chg="add del">
        <pc:chgData name="Seidel, Karinna" userId="9d0bee74-a55b-4ad4-805b-b6360945b669" providerId="ADAL" clId="{0CE26053-1D42-4DCD-B333-1FABC38A8972}" dt="2021-08-27T15:48:59.107" v="1044"/>
        <pc:sldMkLst>
          <pc:docMk/>
          <pc:sldMk cId="3875096974" sldId="420"/>
        </pc:sldMkLst>
      </pc:sldChg>
      <pc:sldChg chg="add del">
        <pc:chgData name="Seidel, Karinna" userId="9d0bee74-a55b-4ad4-805b-b6360945b669" providerId="ADAL" clId="{0CE26053-1D42-4DCD-B333-1FABC38A8972}" dt="2021-08-27T15:48:59.107" v="1044"/>
        <pc:sldMkLst>
          <pc:docMk/>
          <pc:sldMk cId="954570627" sldId="421"/>
        </pc:sldMkLst>
      </pc:sldChg>
      <pc:sldChg chg="add del">
        <pc:chgData name="Seidel, Karinna" userId="9d0bee74-a55b-4ad4-805b-b6360945b669" providerId="ADAL" clId="{0CE26053-1D42-4DCD-B333-1FABC38A8972}" dt="2021-08-27T15:48:59.107" v="1044"/>
        <pc:sldMkLst>
          <pc:docMk/>
          <pc:sldMk cId="4014403194" sldId="422"/>
        </pc:sldMkLst>
      </pc:sldChg>
      <pc:sldChg chg="modSp add del mod">
        <pc:chgData name="Seidel, Karinna" userId="9d0bee74-a55b-4ad4-805b-b6360945b669" providerId="ADAL" clId="{0CE26053-1D42-4DCD-B333-1FABC38A8972}" dt="2021-08-27T15:48:59.107" v="1044"/>
        <pc:sldMkLst>
          <pc:docMk/>
          <pc:sldMk cId="1197369745" sldId="423"/>
        </pc:sldMkLst>
        <pc:spChg chg="mod">
          <ac:chgData name="Seidel, Karinna" userId="9d0bee74-a55b-4ad4-805b-b6360945b669" providerId="ADAL" clId="{0CE26053-1D42-4DCD-B333-1FABC38A8972}" dt="2021-08-27T15:48:59.107" v="1044"/>
          <ac:spMkLst>
            <pc:docMk/>
            <pc:sldMk cId="1197369745" sldId="423"/>
            <ac:spMk id="2" creationId="{24B87FAC-4AFC-4642-8BBA-F4CD69416C3B}"/>
          </ac:spMkLst>
        </pc:spChg>
      </pc:sldChg>
      <pc:sldChg chg="delSp del mod">
        <pc:chgData name="Seidel, Karinna" userId="9d0bee74-a55b-4ad4-805b-b6360945b669" providerId="ADAL" clId="{0CE26053-1D42-4DCD-B333-1FABC38A8972}" dt="2021-08-25T20:31:12.402" v="923" actId="478"/>
        <pc:sldMkLst>
          <pc:docMk/>
          <pc:sldMk cId="3639541643" sldId="1805"/>
        </pc:sldMkLst>
        <pc:spChg chg="del">
          <ac:chgData name="Seidel, Karinna" userId="9d0bee74-a55b-4ad4-805b-b6360945b669" providerId="ADAL" clId="{0CE26053-1D42-4DCD-B333-1FABC38A8972}" dt="2021-08-25T20:31:12.402" v="923" actId="478"/>
          <ac:spMkLst>
            <pc:docMk/>
            <pc:sldMk cId="3639541643" sldId="1805"/>
            <ac:spMk id="3" creationId="{436CB6BA-03AD-4744-A8CF-08779E7701E0}"/>
          </ac:spMkLst>
        </pc:spChg>
      </pc:sldChg>
      <pc:sldChg chg="delSp modSp del mod">
        <pc:chgData name="Seidel, Karinna" userId="9d0bee74-a55b-4ad4-805b-b6360945b669" providerId="ADAL" clId="{0CE26053-1D42-4DCD-B333-1FABC38A8972}" dt="2021-08-25T20:30:39.841" v="920" actId="478"/>
        <pc:sldMkLst>
          <pc:docMk/>
          <pc:sldMk cId="481529752" sldId="1838"/>
        </pc:sldMkLst>
        <pc:spChg chg="del mod">
          <ac:chgData name="Seidel, Karinna" userId="9d0bee74-a55b-4ad4-805b-b6360945b669" providerId="ADAL" clId="{0CE26053-1D42-4DCD-B333-1FABC38A8972}" dt="2021-08-25T20:30:39.841" v="920" actId="478"/>
          <ac:spMkLst>
            <pc:docMk/>
            <pc:sldMk cId="481529752" sldId="1838"/>
            <ac:spMk id="3" creationId="{8AF3877C-549D-4EB8-8C73-CA5F05A266B2}"/>
          </ac:spMkLst>
        </pc:spChg>
      </pc:sldChg>
      <pc:sldChg chg="delSp del mod">
        <pc:chgData name="Seidel, Karinna" userId="9d0bee74-a55b-4ad4-805b-b6360945b669" providerId="ADAL" clId="{0CE26053-1D42-4DCD-B333-1FABC38A8972}" dt="2021-08-25T21:20:52.512" v="1023" actId="478"/>
        <pc:sldMkLst>
          <pc:docMk/>
          <pc:sldMk cId="1843903612" sldId="1847"/>
        </pc:sldMkLst>
        <pc:spChg chg="del">
          <ac:chgData name="Seidel, Karinna" userId="9d0bee74-a55b-4ad4-805b-b6360945b669" providerId="ADAL" clId="{0CE26053-1D42-4DCD-B333-1FABC38A8972}" dt="2021-08-25T20:31:06.106" v="922" actId="478"/>
          <ac:spMkLst>
            <pc:docMk/>
            <pc:sldMk cId="1843903612" sldId="1847"/>
            <ac:spMk id="4" creationId="{CD8B450E-A968-4B4E-AE46-A3EB6A72604B}"/>
          </ac:spMkLst>
        </pc:spChg>
        <pc:spChg chg="del">
          <ac:chgData name="Seidel, Karinna" userId="9d0bee74-a55b-4ad4-805b-b6360945b669" providerId="ADAL" clId="{0CE26053-1D42-4DCD-B333-1FABC38A8972}" dt="2021-08-25T21:20:52.512" v="1023" actId="478"/>
          <ac:spMkLst>
            <pc:docMk/>
            <pc:sldMk cId="1843903612" sldId="1847"/>
            <ac:spMk id="5" creationId="{DCDB57C6-4AA9-F54A-B7FA-AC1B780F2831}"/>
          </ac:spMkLst>
        </pc:spChg>
      </pc:sldChg>
      <pc:sldChg chg="delSp del mod">
        <pc:chgData name="Seidel, Karinna" userId="9d0bee74-a55b-4ad4-805b-b6360945b669" providerId="ADAL" clId="{0CE26053-1D42-4DCD-B333-1FABC38A8972}" dt="2021-08-25T21:20:57.851" v="1024" actId="478"/>
        <pc:sldMkLst>
          <pc:docMk/>
          <pc:sldMk cId="351213375" sldId="1848"/>
        </pc:sldMkLst>
        <pc:spChg chg="del">
          <ac:chgData name="Seidel, Karinna" userId="9d0bee74-a55b-4ad4-805b-b6360945b669" providerId="ADAL" clId="{0CE26053-1D42-4DCD-B333-1FABC38A8972}" dt="2021-08-25T21:20:57.851" v="1024" actId="478"/>
          <ac:spMkLst>
            <pc:docMk/>
            <pc:sldMk cId="351213375" sldId="1848"/>
            <ac:spMk id="3" creationId="{65AED453-1974-4F27-B81A-6CF3F9643382}"/>
          </ac:spMkLst>
        </pc:spChg>
        <pc:spChg chg="del">
          <ac:chgData name="Seidel, Karinna" userId="9d0bee74-a55b-4ad4-805b-b6360945b669" providerId="ADAL" clId="{0CE26053-1D42-4DCD-B333-1FABC38A8972}" dt="2021-08-25T20:31:15.514" v="924" actId="478"/>
          <ac:spMkLst>
            <pc:docMk/>
            <pc:sldMk cId="351213375" sldId="1848"/>
            <ac:spMk id="3" creationId="{8DCE95C3-18DE-4D7B-A246-CC1D139A3C96}"/>
          </ac:spMkLst>
        </pc:spChg>
      </pc:sldChg>
      <pc:sldChg chg="delSp del mod">
        <pc:chgData name="Seidel, Karinna" userId="9d0bee74-a55b-4ad4-805b-b6360945b669" providerId="ADAL" clId="{0CE26053-1D42-4DCD-B333-1FABC38A8972}" dt="2021-08-25T21:21:01.668" v="1025" actId="478"/>
        <pc:sldMkLst>
          <pc:docMk/>
          <pc:sldMk cId="4203530609" sldId="1849"/>
        </pc:sldMkLst>
        <pc:spChg chg="del">
          <ac:chgData name="Seidel, Karinna" userId="9d0bee74-a55b-4ad4-805b-b6360945b669" providerId="ADAL" clId="{0CE26053-1D42-4DCD-B333-1FABC38A8972}" dt="2021-08-25T20:31:18.866" v="925" actId="478"/>
          <ac:spMkLst>
            <pc:docMk/>
            <pc:sldMk cId="4203530609" sldId="1849"/>
            <ac:spMk id="3" creationId="{4450FA5F-1264-4EE9-82E6-953717F81907}"/>
          </ac:spMkLst>
        </pc:spChg>
        <pc:spChg chg="del">
          <ac:chgData name="Seidel, Karinna" userId="9d0bee74-a55b-4ad4-805b-b6360945b669" providerId="ADAL" clId="{0CE26053-1D42-4DCD-B333-1FABC38A8972}" dt="2021-08-25T21:21:01.668" v="1025" actId="478"/>
          <ac:spMkLst>
            <pc:docMk/>
            <pc:sldMk cId="4203530609" sldId="1849"/>
            <ac:spMk id="4" creationId="{F69B9A4F-5513-E044-93D6-12D9DBE64E40}"/>
          </ac:spMkLst>
        </pc:spChg>
      </pc:sldChg>
      <pc:sldChg chg="del">
        <pc:chgData name="Seidel, Karinna" userId="9d0bee74-a55b-4ad4-805b-b6360945b669" providerId="ADAL" clId="{0CE26053-1D42-4DCD-B333-1FABC38A8972}" dt="2021-08-23T15:10:11.185" v="0" actId="47"/>
        <pc:sldMkLst>
          <pc:docMk/>
          <pc:sldMk cId="2003646237" sldId="1850"/>
        </pc:sldMkLst>
      </pc:sldChg>
      <pc:sldChg chg="addSp delSp modSp del mod">
        <pc:chgData name="Seidel, Karinna" userId="9d0bee74-a55b-4ad4-805b-b6360945b669" providerId="ADAL" clId="{0CE26053-1D42-4DCD-B333-1FABC38A8972}" dt="2021-08-24T21:37:37.568" v="761" actId="1076"/>
        <pc:sldMkLst>
          <pc:docMk/>
          <pc:sldMk cId="632949743" sldId="1851"/>
        </pc:sldMkLst>
        <pc:spChg chg="del">
          <ac:chgData name="Seidel, Karinna" userId="9d0bee74-a55b-4ad4-805b-b6360945b669" providerId="ADAL" clId="{0CE26053-1D42-4DCD-B333-1FABC38A8972}" dt="2021-08-24T21:34:07.472" v="714" actId="478"/>
          <ac:spMkLst>
            <pc:docMk/>
            <pc:sldMk cId="632949743" sldId="1851"/>
            <ac:spMk id="4" creationId="{9A689E1F-B6F3-A24C-8DBA-E463317D8599}"/>
          </ac:spMkLst>
        </pc:spChg>
        <pc:graphicFrameChg chg="mod modGraphic">
          <ac:chgData name="Seidel, Karinna" userId="9d0bee74-a55b-4ad4-805b-b6360945b669" providerId="ADAL" clId="{0CE26053-1D42-4DCD-B333-1FABC38A8972}" dt="2021-08-24T21:37:07.013" v="756" actId="14100"/>
          <ac:graphicFrameMkLst>
            <pc:docMk/>
            <pc:sldMk cId="632949743" sldId="1851"/>
            <ac:graphicFrameMk id="5" creationId="{187CF637-6F5E-4480-A4B6-DDDB9BD361F5}"/>
          </ac:graphicFrameMkLst>
        </pc:graphicFrameChg>
        <pc:graphicFrameChg chg="add mod">
          <ac:chgData name="Seidel, Karinna" userId="9d0bee74-a55b-4ad4-805b-b6360945b669" providerId="ADAL" clId="{0CE26053-1D42-4DCD-B333-1FABC38A8972}" dt="2021-08-24T21:37:37.568" v="761" actId="1076"/>
          <ac:graphicFrameMkLst>
            <pc:docMk/>
            <pc:sldMk cId="632949743" sldId="1851"/>
            <ac:graphicFrameMk id="6" creationId="{61C34F90-6900-40E0-B83B-9D6F6C77885D}"/>
          </ac:graphicFrameMkLst>
        </pc:graphicFrameChg>
        <pc:picChg chg="del">
          <ac:chgData name="Seidel, Karinna" userId="9d0bee74-a55b-4ad4-805b-b6360945b669" providerId="ADAL" clId="{0CE26053-1D42-4DCD-B333-1FABC38A8972}" dt="2021-08-24T21:28:42.843" v="660" actId="478"/>
          <ac:picMkLst>
            <pc:docMk/>
            <pc:sldMk cId="632949743" sldId="1851"/>
            <ac:picMk id="3" creationId="{13C93472-154F-8C4B-8E0C-3F4FD96569DA}"/>
          </ac:picMkLst>
        </pc:picChg>
      </pc:sldChg>
      <pc:sldChg chg="addSp delSp modSp del mod">
        <pc:chgData name="Seidel, Karinna" userId="9d0bee74-a55b-4ad4-805b-b6360945b669" providerId="ADAL" clId="{0CE26053-1D42-4DCD-B333-1FABC38A8972}" dt="2021-08-24T21:37:26.595" v="760" actId="14100"/>
        <pc:sldMkLst>
          <pc:docMk/>
          <pc:sldMk cId="44508653" sldId="1852"/>
        </pc:sldMkLst>
        <pc:spChg chg="del">
          <ac:chgData name="Seidel, Karinna" userId="9d0bee74-a55b-4ad4-805b-b6360945b669" providerId="ADAL" clId="{0CE26053-1D42-4DCD-B333-1FABC38A8972}" dt="2021-08-24T21:33:50.529" v="713" actId="478"/>
          <ac:spMkLst>
            <pc:docMk/>
            <pc:sldMk cId="44508653" sldId="1852"/>
            <ac:spMk id="5" creationId="{B752B8EF-7858-154A-A728-F2E5A2788A03}"/>
          </ac:spMkLst>
        </pc:spChg>
        <pc:graphicFrameChg chg="mod modGraphic">
          <ac:chgData name="Seidel, Karinna" userId="9d0bee74-a55b-4ad4-805b-b6360945b669" providerId="ADAL" clId="{0CE26053-1D42-4DCD-B333-1FABC38A8972}" dt="2021-08-24T21:36:40.196" v="749" actId="255"/>
          <ac:graphicFrameMkLst>
            <pc:docMk/>
            <pc:sldMk cId="44508653" sldId="1852"/>
            <ac:graphicFrameMk id="4" creationId="{637FA39F-B79B-4606-84C0-D055D368F7FF}"/>
          </ac:graphicFrameMkLst>
        </pc:graphicFrameChg>
        <pc:graphicFrameChg chg="add mod">
          <ac:chgData name="Seidel, Karinna" userId="9d0bee74-a55b-4ad4-805b-b6360945b669" providerId="ADAL" clId="{0CE26053-1D42-4DCD-B333-1FABC38A8972}" dt="2021-08-24T21:37:26.595" v="760" actId="14100"/>
          <ac:graphicFrameMkLst>
            <pc:docMk/>
            <pc:sldMk cId="44508653" sldId="1852"/>
            <ac:graphicFrameMk id="6" creationId="{F80586CE-A55C-465A-AC57-E73397BD3848}"/>
          </ac:graphicFrameMkLst>
        </pc:graphicFrameChg>
        <pc:picChg chg="del">
          <ac:chgData name="Seidel, Karinna" userId="9d0bee74-a55b-4ad4-805b-b6360945b669" providerId="ADAL" clId="{0CE26053-1D42-4DCD-B333-1FABC38A8972}" dt="2021-08-24T21:33:30.038" v="709" actId="478"/>
          <ac:picMkLst>
            <pc:docMk/>
            <pc:sldMk cId="44508653" sldId="1852"/>
            <ac:picMk id="3" creationId="{E81B81D6-F5C8-354D-AAE4-7D997309BE30}"/>
          </ac:picMkLst>
        </pc:picChg>
      </pc:sldChg>
      <pc:sldChg chg="addSp delSp modSp del mod">
        <pc:chgData name="Seidel, Karinna" userId="9d0bee74-a55b-4ad4-805b-b6360945b669" providerId="ADAL" clId="{0CE26053-1D42-4DCD-B333-1FABC38A8972}" dt="2021-08-25T20:55:51.330" v="977" actId="1035"/>
        <pc:sldMkLst>
          <pc:docMk/>
          <pc:sldMk cId="220622354" sldId="1883"/>
        </pc:sldMkLst>
        <pc:spChg chg="del">
          <ac:chgData name="Seidel, Karinna" userId="9d0bee74-a55b-4ad4-805b-b6360945b669" providerId="ADAL" clId="{0CE26053-1D42-4DCD-B333-1FABC38A8972}" dt="2021-08-24T19:34:25.951" v="8" actId="478"/>
          <ac:spMkLst>
            <pc:docMk/>
            <pc:sldMk cId="220622354" sldId="1883"/>
            <ac:spMk id="2" creationId="{5E1CB40A-CDAA-0B43-8D16-3B56D06B8A7B}"/>
          </ac:spMkLst>
        </pc:spChg>
        <pc:spChg chg="mod ord">
          <ac:chgData name="Seidel, Karinna" userId="9d0bee74-a55b-4ad4-805b-b6360945b669" providerId="ADAL" clId="{0CE26053-1D42-4DCD-B333-1FABC38A8972}" dt="2021-08-25T20:55:51.330" v="977" actId="1035"/>
          <ac:spMkLst>
            <pc:docMk/>
            <pc:sldMk cId="220622354" sldId="1883"/>
            <ac:spMk id="3" creationId="{54C8CE36-3502-1545-9FB9-EFFDDA547809}"/>
          </ac:spMkLst>
        </pc:spChg>
        <pc:graphicFrameChg chg="del">
          <ac:chgData name="Seidel, Karinna" userId="9d0bee74-a55b-4ad4-805b-b6360945b669" providerId="ADAL" clId="{0CE26053-1D42-4DCD-B333-1FABC38A8972}" dt="2021-08-24T19:34:30.608" v="9" actId="478"/>
          <ac:graphicFrameMkLst>
            <pc:docMk/>
            <pc:sldMk cId="220622354" sldId="1883"/>
            <ac:graphicFrameMk id="4" creationId="{264CB099-234C-A843-92FE-1C9A8C4F2A51}"/>
          </ac:graphicFrameMkLst>
        </pc:graphicFrameChg>
        <pc:graphicFrameChg chg="add del mod">
          <ac:chgData name="Seidel, Karinna" userId="9d0bee74-a55b-4ad4-805b-b6360945b669" providerId="ADAL" clId="{0CE26053-1D42-4DCD-B333-1FABC38A8972}" dt="2021-08-24T19:35:04.868" v="31" actId="478"/>
          <ac:graphicFrameMkLst>
            <pc:docMk/>
            <pc:sldMk cId="220622354" sldId="1883"/>
            <ac:graphicFrameMk id="5" creationId="{264CB099-234C-A843-92FE-1C9A8C4F2A51}"/>
          </ac:graphicFrameMkLst>
        </pc:graphicFrameChg>
        <pc:graphicFrameChg chg="add mod">
          <ac:chgData name="Seidel, Karinna" userId="9d0bee74-a55b-4ad4-805b-b6360945b669" providerId="ADAL" clId="{0CE26053-1D42-4DCD-B333-1FABC38A8972}" dt="2021-08-25T20:55:47.033" v="975"/>
          <ac:graphicFrameMkLst>
            <pc:docMk/>
            <pc:sldMk cId="220622354" sldId="1883"/>
            <ac:graphicFrameMk id="6" creationId="{264CB099-234C-A843-92FE-1C9A8C4F2A51}"/>
          </ac:graphicFrameMkLst>
        </pc:graphicFrameChg>
      </pc:sldChg>
      <pc:sldChg chg="addSp delSp modSp del mod">
        <pc:chgData name="Seidel, Karinna" userId="9d0bee74-a55b-4ad4-805b-b6360945b669" providerId="ADAL" clId="{0CE26053-1D42-4DCD-B333-1FABC38A8972}" dt="2021-08-25T20:55:28.484" v="973" actId="1076"/>
        <pc:sldMkLst>
          <pc:docMk/>
          <pc:sldMk cId="225356849" sldId="1884"/>
        </pc:sldMkLst>
        <pc:spChg chg="mod">
          <ac:chgData name="Seidel, Karinna" userId="9d0bee74-a55b-4ad4-805b-b6360945b669" providerId="ADAL" clId="{0CE26053-1D42-4DCD-B333-1FABC38A8972}" dt="2021-08-25T20:55:28.484" v="973" actId="1076"/>
          <ac:spMkLst>
            <pc:docMk/>
            <pc:sldMk cId="225356849" sldId="1884"/>
            <ac:spMk id="3" creationId="{E1455E32-C163-ED4F-963C-05E0AA75DA09}"/>
          </ac:spMkLst>
        </pc:spChg>
        <pc:spChg chg="del">
          <ac:chgData name="Seidel, Karinna" userId="9d0bee74-a55b-4ad4-805b-b6360945b669" providerId="ADAL" clId="{0CE26053-1D42-4DCD-B333-1FABC38A8972}" dt="2021-08-24T19:45:24.165" v="104" actId="478"/>
          <ac:spMkLst>
            <pc:docMk/>
            <pc:sldMk cId="225356849" sldId="1884"/>
            <ac:spMk id="4" creationId="{A0376CB7-ABE5-A245-B281-9AF5C81D01EF}"/>
          </ac:spMkLst>
        </pc:spChg>
        <pc:graphicFrameChg chg="del">
          <ac:chgData name="Seidel, Karinna" userId="9d0bee74-a55b-4ad4-805b-b6360945b669" providerId="ADAL" clId="{0CE26053-1D42-4DCD-B333-1FABC38A8972}" dt="2021-08-24T19:44:12.566" v="89" actId="478"/>
          <ac:graphicFrameMkLst>
            <pc:docMk/>
            <pc:sldMk cId="225356849" sldId="1884"/>
            <ac:graphicFrameMk id="2" creationId="{25AD2B46-DBCA-5F4F-B0BB-AD1ACB80E408}"/>
          </ac:graphicFrameMkLst>
        </pc:graphicFrameChg>
        <pc:graphicFrameChg chg="add mod">
          <ac:chgData name="Seidel, Karinna" userId="9d0bee74-a55b-4ad4-805b-b6360945b669" providerId="ADAL" clId="{0CE26053-1D42-4DCD-B333-1FABC38A8972}" dt="2021-08-24T19:48:15.050" v="153" actId="403"/>
          <ac:graphicFrameMkLst>
            <pc:docMk/>
            <pc:sldMk cId="225356849" sldId="1884"/>
            <ac:graphicFrameMk id="6" creationId="{25AD2B46-DBCA-5F4F-B0BB-AD1ACB80E408}"/>
          </ac:graphicFrameMkLst>
        </pc:graphicFrameChg>
      </pc:sldChg>
      <pc:sldChg chg="addSp delSp modSp del mod">
        <pc:chgData name="Seidel, Karinna" userId="9d0bee74-a55b-4ad4-805b-b6360945b669" providerId="ADAL" clId="{0CE26053-1D42-4DCD-B333-1FABC38A8972}" dt="2021-08-30T13:18:01.002" v="1070"/>
        <pc:sldMkLst>
          <pc:docMk/>
          <pc:sldMk cId="1260497858" sldId="1885"/>
        </pc:sldMkLst>
        <pc:spChg chg="mod">
          <ac:chgData name="Seidel, Karinna" userId="9d0bee74-a55b-4ad4-805b-b6360945b669" providerId="ADAL" clId="{0CE26053-1D42-4DCD-B333-1FABC38A8972}" dt="2021-08-30T13:17:48.167" v="1066" actId="1076"/>
          <ac:spMkLst>
            <pc:docMk/>
            <pc:sldMk cId="1260497858" sldId="1885"/>
            <ac:spMk id="3" creationId="{7D093CC4-4B2E-3446-9DAA-D6DBCFED5DA5}"/>
          </ac:spMkLst>
        </pc:spChg>
        <pc:spChg chg="del">
          <ac:chgData name="Seidel, Karinna" userId="9d0bee74-a55b-4ad4-805b-b6360945b669" providerId="ADAL" clId="{0CE26053-1D42-4DCD-B333-1FABC38A8972}" dt="2021-08-30T13:16:25.578" v="1048" actId="478"/>
          <ac:spMkLst>
            <pc:docMk/>
            <pc:sldMk cId="1260497858" sldId="1885"/>
            <ac:spMk id="4" creationId="{573061A1-A833-4085-B31F-CEC7672F1AB6}"/>
          </ac:spMkLst>
        </pc:spChg>
        <pc:spChg chg="del mod">
          <ac:chgData name="Seidel, Karinna" userId="9d0bee74-a55b-4ad4-805b-b6360945b669" providerId="ADAL" clId="{0CE26053-1D42-4DCD-B333-1FABC38A8972}" dt="2021-08-24T19:47:19.444" v="138" actId="478"/>
          <ac:spMkLst>
            <pc:docMk/>
            <pc:sldMk cId="1260497858" sldId="1885"/>
            <ac:spMk id="6" creationId="{B4999DDE-26B8-8D47-BD2C-CA44BF9034A9}"/>
          </ac:spMkLst>
        </pc:spChg>
        <pc:graphicFrameChg chg="del">
          <ac:chgData name="Seidel, Karinna" userId="9d0bee74-a55b-4ad4-805b-b6360945b669" providerId="ADAL" clId="{0CE26053-1D42-4DCD-B333-1FABC38A8972}" dt="2021-08-24T19:45:55.973" v="108" actId="478"/>
          <ac:graphicFrameMkLst>
            <pc:docMk/>
            <pc:sldMk cId="1260497858" sldId="1885"/>
            <ac:graphicFrameMk id="2" creationId="{C3660B17-3EC1-4FA3-8D8F-8E96C37FCD1B}"/>
          </ac:graphicFrameMkLst>
        </pc:graphicFrameChg>
        <pc:graphicFrameChg chg="add del mod">
          <ac:chgData name="Seidel, Karinna" userId="9d0bee74-a55b-4ad4-805b-b6360945b669" providerId="ADAL" clId="{0CE26053-1D42-4DCD-B333-1FABC38A8972}" dt="2021-08-30T13:16:27.932" v="1049" actId="478"/>
          <ac:graphicFrameMkLst>
            <pc:docMk/>
            <pc:sldMk cId="1260497858" sldId="1885"/>
            <ac:graphicFrameMk id="5" creationId="{C3660B17-3EC1-4FA3-8D8F-8E96C37FCD1B}"/>
          </ac:graphicFrameMkLst>
        </pc:graphicFrameChg>
        <pc:graphicFrameChg chg="add mod">
          <ac:chgData name="Seidel, Karinna" userId="9d0bee74-a55b-4ad4-805b-b6360945b669" providerId="ADAL" clId="{0CE26053-1D42-4DCD-B333-1FABC38A8972}" dt="2021-08-30T13:18:01.002" v="1070"/>
          <ac:graphicFrameMkLst>
            <pc:docMk/>
            <pc:sldMk cId="1260497858" sldId="1885"/>
            <ac:graphicFrameMk id="6" creationId="{C3660B17-3EC1-4FA3-8D8F-8E96C37FCD1B}"/>
          </ac:graphicFrameMkLst>
        </pc:graphicFrameChg>
      </pc:sldChg>
      <pc:sldChg chg="addSp delSp modSp del mod">
        <pc:chgData name="Seidel, Karinna" userId="9d0bee74-a55b-4ad4-805b-b6360945b669" providerId="ADAL" clId="{0CE26053-1D42-4DCD-B333-1FABC38A8972}" dt="2021-08-25T20:56:10.864" v="982" actId="1076"/>
        <pc:sldMkLst>
          <pc:docMk/>
          <pc:sldMk cId="2088065800" sldId="1886"/>
        </pc:sldMkLst>
        <pc:spChg chg="mod">
          <ac:chgData name="Seidel, Karinna" userId="9d0bee74-a55b-4ad4-805b-b6360945b669" providerId="ADAL" clId="{0CE26053-1D42-4DCD-B333-1FABC38A8972}" dt="2021-08-25T20:56:10.864" v="982" actId="1076"/>
          <ac:spMkLst>
            <pc:docMk/>
            <pc:sldMk cId="2088065800" sldId="1886"/>
            <ac:spMk id="3" creationId="{AD3E286B-AD2D-D346-AA78-65EA2E4E90F1}"/>
          </ac:spMkLst>
        </pc:spChg>
        <pc:spChg chg="del">
          <ac:chgData name="Seidel, Karinna" userId="9d0bee74-a55b-4ad4-805b-b6360945b669" providerId="ADAL" clId="{0CE26053-1D42-4DCD-B333-1FABC38A8972}" dt="2021-08-24T19:49:17.280" v="169" actId="478"/>
          <ac:spMkLst>
            <pc:docMk/>
            <pc:sldMk cId="2088065800" sldId="1886"/>
            <ac:spMk id="4" creationId="{F30EF37B-E6C5-724D-AC2A-59C2F36B236C}"/>
          </ac:spMkLst>
        </pc:spChg>
        <pc:graphicFrameChg chg="add del">
          <ac:chgData name="Seidel, Karinna" userId="9d0bee74-a55b-4ad4-805b-b6360945b669" providerId="ADAL" clId="{0CE26053-1D42-4DCD-B333-1FABC38A8972}" dt="2021-08-24T19:48:39.800" v="156" actId="478"/>
          <ac:graphicFrameMkLst>
            <pc:docMk/>
            <pc:sldMk cId="2088065800" sldId="1886"/>
            <ac:graphicFrameMk id="2" creationId="{CBC426D1-D268-477D-9D07-2F56A968FC96}"/>
          </ac:graphicFrameMkLst>
        </pc:graphicFrameChg>
        <pc:graphicFrameChg chg="add mod">
          <ac:chgData name="Seidel, Karinna" userId="9d0bee74-a55b-4ad4-805b-b6360945b669" providerId="ADAL" clId="{0CE26053-1D42-4DCD-B333-1FABC38A8972}" dt="2021-08-24T19:49:36.099" v="184" actId="692"/>
          <ac:graphicFrameMkLst>
            <pc:docMk/>
            <pc:sldMk cId="2088065800" sldId="1886"/>
            <ac:graphicFrameMk id="5" creationId="{CBC426D1-D268-477D-9D07-2F56A968FC96}"/>
          </ac:graphicFrameMkLst>
        </pc:graphicFrameChg>
      </pc:sldChg>
      <pc:sldChg chg="addSp delSp modSp del mod">
        <pc:chgData name="Seidel, Karinna" userId="9d0bee74-a55b-4ad4-805b-b6360945b669" providerId="ADAL" clId="{0CE26053-1D42-4DCD-B333-1FABC38A8972}" dt="2021-08-25T20:56:40.568" v="986" actId="1076"/>
        <pc:sldMkLst>
          <pc:docMk/>
          <pc:sldMk cId="1479678688" sldId="1887"/>
        </pc:sldMkLst>
        <pc:spChg chg="mod">
          <ac:chgData name="Seidel, Karinna" userId="9d0bee74-a55b-4ad4-805b-b6360945b669" providerId="ADAL" clId="{0CE26053-1D42-4DCD-B333-1FABC38A8972}" dt="2021-08-25T20:56:40.568" v="986" actId="1076"/>
          <ac:spMkLst>
            <pc:docMk/>
            <pc:sldMk cId="1479678688" sldId="1887"/>
            <ac:spMk id="3" creationId="{229E70E7-D7DF-CF4F-B089-92BE0E5B33DB}"/>
          </ac:spMkLst>
        </pc:spChg>
        <pc:spChg chg="del">
          <ac:chgData name="Seidel, Karinna" userId="9d0bee74-a55b-4ad4-805b-b6360945b669" providerId="ADAL" clId="{0CE26053-1D42-4DCD-B333-1FABC38A8972}" dt="2021-08-24T19:50:07.383" v="186" actId="478"/>
          <ac:spMkLst>
            <pc:docMk/>
            <pc:sldMk cId="1479678688" sldId="1887"/>
            <ac:spMk id="4" creationId="{80BBBBC7-A7A5-2242-B354-DD62442F3634}"/>
          </ac:spMkLst>
        </pc:spChg>
        <pc:graphicFrameChg chg="del">
          <ac:chgData name="Seidel, Karinna" userId="9d0bee74-a55b-4ad4-805b-b6360945b669" providerId="ADAL" clId="{0CE26053-1D42-4DCD-B333-1FABC38A8972}" dt="2021-08-24T19:50:04.147" v="185" actId="478"/>
          <ac:graphicFrameMkLst>
            <pc:docMk/>
            <pc:sldMk cId="1479678688" sldId="1887"/>
            <ac:graphicFrameMk id="2" creationId="{CC808FD1-398A-4FAB-A3E3-8A38F9DC4D65}"/>
          </ac:graphicFrameMkLst>
        </pc:graphicFrameChg>
        <pc:graphicFrameChg chg="add mod">
          <ac:chgData name="Seidel, Karinna" userId="9d0bee74-a55b-4ad4-805b-b6360945b669" providerId="ADAL" clId="{0CE26053-1D42-4DCD-B333-1FABC38A8972}" dt="2021-08-24T19:51:23.750" v="206"/>
          <ac:graphicFrameMkLst>
            <pc:docMk/>
            <pc:sldMk cId="1479678688" sldId="1887"/>
            <ac:graphicFrameMk id="5" creationId="{CC808FD1-398A-4FAB-A3E3-8A38F9DC4D65}"/>
          </ac:graphicFrameMkLst>
        </pc:graphicFrameChg>
      </pc:sldChg>
      <pc:sldChg chg="addSp delSp modSp del mod">
        <pc:chgData name="Seidel, Karinna" userId="9d0bee74-a55b-4ad4-805b-b6360945b669" providerId="ADAL" clId="{0CE26053-1D42-4DCD-B333-1FABC38A8972}" dt="2021-08-25T20:56:47.172" v="988" actId="1076"/>
        <pc:sldMkLst>
          <pc:docMk/>
          <pc:sldMk cId="759533150" sldId="1888"/>
        </pc:sldMkLst>
        <pc:spChg chg="mod">
          <ac:chgData name="Seidel, Karinna" userId="9d0bee74-a55b-4ad4-805b-b6360945b669" providerId="ADAL" clId="{0CE26053-1D42-4DCD-B333-1FABC38A8972}" dt="2021-08-25T20:56:47.172" v="988" actId="1076"/>
          <ac:spMkLst>
            <pc:docMk/>
            <pc:sldMk cId="759533150" sldId="1888"/>
            <ac:spMk id="3" creationId="{3677EC8D-2285-3C44-9FCC-9E8F41512D44}"/>
          </ac:spMkLst>
        </pc:spChg>
        <pc:spChg chg="del">
          <ac:chgData name="Seidel, Karinna" userId="9d0bee74-a55b-4ad4-805b-b6360945b669" providerId="ADAL" clId="{0CE26053-1D42-4DCD-B333-1FABC38A8972}" dt="2021-08-24T19:51:37.522" v="208" actId="478"/>
          <ac:spMkLst>
            <pc:docMk/>
            <pc:sldMk cId="759533150" sldId="1888"/>
            <ac:spMk id="4" creationId="{34D0BC21-1AEA-A446-840F-2BA1A689BBE1}"/>
          </ac:spMkLst>
        </pc:spChg>
        <pc:graphicFrameChg chg="del">
          <ac:chgData name="Seidel, Karinna" userId="9d0bee74-a55b-4ad4-805b-b6360945b669" providerId="ADAL" clId="{0CE26053-1D42-4DCD-B333-1FABC38A8972}" dt="2021-08-24T19:51:35.949" v="207" actId="478"/>
          <ac:graphicFrameMkLst>
            <pc:docMk/>
            <pc:sldMk cId="759533150" sldId="1888"/>
            <ac:graphicFrameMk id="2" creationId="{D58152B3-A25A-4144-A8C0-5E72491172E2}"/>
          </ac:graphicFrameMkLst>
        </pc:graphicFrameChg>
        <pc:graphicFrameChg chg="add mod">
          <ac:chgData name="Seidel, Karinna" userId="9d0bee74-a55b-4ad4-805b-b6360945b669" providerId="ADAL" clId="{0CE26053-1D42-4DCD-B333-1FABC38A8972}" dt="2021-08-24T19:53:30.830" v="237" actId="692"/>
          <ac:graphicFrameMkLst>
            <pc:docMk/>
            <pc:sldMk cId="759533150" sldId="1888"/>
            <ac:graphicFrameMk id="5" creationId="{D58152B3-A25A-4144-A8C0-5E72491172E2}"/>
          </ac:graphicFrameMkLst>
        </pc:graphicFrameChg>
      </pc:sldChg>
      <pc:sldChg chg="addSp delSp modSp del mod">
        <pc:chgData name="Seidel, Karinna" userId="9d0bee74-a55b-4ad4-805b-b6360945b669" providerId="ADAL" clId="{0CE26053-1D42-4DCD-B333-1FABC38A8972}" dt="2021-08-25T20:56:56.284" v="990" actId="1076"/>
        <pc:sldMkLst>
          <pc:docMk/>
          <pc:sldMk cId="1199927278" sldId="1889"/>
        </pc:sldMkLst>
        <pc:spChg chg="mod">
          <ac:chgData name="Seidel, Karinna" userId="9d0bee74-a55b-4ad4-805b-b6360945b669" providerId="ADAL" clId="{0CE26053-1D42-4DCD-B333-1FABC38A8972}" dt="2021-08-25T20:56:56.284" v="990" actId="1076"/>
          <ac:spMkLst>
            <pc:docMk/>
            <pc:sldMk cId="1199927278" sldId="1889"/>
            <ac:spMk id="4" creationId="{C8B6E11F-F24E-3C4A-B3D3-9731683AB81B}"/>
          </ac:spMkLst>
        </pc:spChg>
        <pc:spChg chg="del">
          <ac:chgData name="Seidel, Karinna" userId="9d0bee74-a55b-4ad4-805b-b6360945b669" providerId="ADAL" clId="{0CE26053-1D42-4DCD-B333-1FABC38A8972}" dt="2021-08-24T19:53:46.484" v="239" actId="478"/>
          <ac:spMkLst>
            <pc:docMk/>
            <pc:sldMk cId="1199927278" sldId="1889"/>
            <ac:spMk id="5" creationId="{BEB55C02-F754-5345-93BD-9681738A537A}"/>
          </ac:spMkLst>
        </pc:spChg>
        <pc:graphicFrameChg chg="del">
          <ac:chgData name="Seidel, Karinna" userId="9d0bee74-a55b-4ad4-805b-b6360945b669" providerId="ADAL" clId="{0CE26053-1D42-4DCD-B333-1FABC38A8972}" dt="2021-08-24T19:53:45.003" v="238" actId="478"/>
          <ac:graphicFrameMkLst>
            <pc:docMk/>
            <pc:sldMk cId="1199927278" sldId="1889"/>
            <ac:graphicFrameMk id="2" creationId="{5D53FF36-E5AF-43C7-AB0C-42FD74AF4D86}"/>
          </ac:graphicFrameMkLst>
        </pc:graphicFrameChg>
        <pc:graphicFrameChg chg="add mod">
          <ac:chgData name="Seidel, Karinna" userId="9d0bee74-a55b-4ad4-805b-b6360945b669" providerId="ADAL" clId="{0CE26053-1D42-4DCD-B333-1FABC38A8972}" dt="2021-08-24T19:54:55.561" v="258" actId="207"/>
          <ac:graphicFrameMkLst>
            <pc:docMk/>
            <pc:sldMk cId="1199927278" sldId="1889"/>
            <ac:graphicFrameMk id="6" creationId="{5D53FF36-E5AF-43C7-AB0C-42FD74AF4D86}"/>
          </ac:graphicFrameMkLst>
        </pc:graphicFrameChg>
      </pc:sldChg>
      <pc:sldChg chg="addSp delSp modSp del mod">
        <pc:chgData name="Seidel, Karinna" userId="9d0bee74-a55b-4ad4-805b-b6360945b669" providerId="ADAL" clId="{0CE26053-1D42-4DCD-B333-1FABC38A8972}" dt="2021-08-25T20:57:03.446" v="992" actId="1076"/>
        <pc:sldMkLst>
          <pc:docMk/>
          <pc:sldMk cId="886410457" sldId="1890"/>
        </pc:sldMkLst>
        <pc:spChg chg="mod">
          <ac:chgData name="Seidel, Karinna" userId="9d0bee74-a55b-4ad4-805b-b6360945b669" providerId="ADAL" clId="{0CE26053-1D42-4DCD-B333-1FABC38A8972}" dt="2021-08-25T20:57:03.446" v="992" actId="1076"/>
          <ac:spMkLst>
            <pc:docMk/>
            <pc:sldMk cId="886410457" sldId="1890"/>
            <ac:spMk id="3" creationId="{061709AC-591B-1442-9847-21CA21F15F2E}"/>
          </ac:spMkLst>
        </pc:spChg>
        <pc:spChg chg="del">
          <ac:chgData name="Seidel, Karinna" userId="9d0bee74-a55b-4ad4-805b-b6360945b669" providerId="ADAL" clId="{0CE26053-1D42-4DCD-B333-1FABC38A8972}" dt="2021-08-24T19:55:03.090" v="260" actId="478"/>
          <ac:spMkLst>
            <pc:docMk/>
            <pc:sldMk cId="886410457" sldId="1890"/>
            <ac:spMk id="4" creationId="{7953A6E7-023C-9648-AB96-80124873F5B8}"/>
          </ac:spMkLst>
        </pc:spChg>
        <pc:graphicFrameChg chg="del">
          <ac:chgData name="Seidel, Karinna" userId="9d0bee74-a55b-4ad4-805b-b6360945b669" providerId="ADAL" clId="{0CE26053-1D42-4DCD-B333-1FABC38A8972}" dt="2021-08-24T19:55:00.997" v="259" actId="478"/>
          <ac:graphicFrameMkLst>
            <pc:docMk/>
            <pc:sldMk cId="886410457" sldId="1890"/>
            <ac:graphicFrameMk id="2" creationId="{F8177819-A937-42A5-9902-EB94B628C7C2}"/>
          </ac:graphicFrameMkLst>
        </pc:graphicFrameChg>
        <pc:graphicFrameChg chg="add mod">
          <ac:chgData name="Seidel, Karinna" userId="9d0bee74-a55b-4ad4-805b-b6360945b669" providerId="ADAL" clId="{0CE26053-1D42-4DCD-B333-1FABC38A8972}" dt="2021-08-24T19:57:56.884" v="293" actId="692"/>
          <ac:graphicFrameMkLst>
            <pc:docMk/>
            <pc:sldMk cId="886410457" sldId="1890"/>
            <ac:graphicFrameMk id="5" creationId="{F8177819-A937-42A5-9902-EB94B628C7C2}"/>
          </ac:graphicFrameMkLst>
        </pc:graphicFrameChg>
      </pc:sldChg>
      <pc:sldChg chg="addSp delSp modSp del mod">
        <pc:chgData name="Seidel, Karinna" userId="9d0bee74-a55b-4ad4-805b-b6360945b669" providerId="ADAL" clId="{0CE26053-1D42-4DCD-B333-1FABC38A8972}" dt="2021-08-25T20:57:37.626" v="999" actId="1076"/>
        <pc:sldMkLst>
          <pc:docMk/>
          <pc:sldMk cId="2445398123" sldId="1891"/>
        </pc:sldMkLst>
        <pc:spChg chg="mod">
          <ac:chgData name="Seidel, Karinna" userId="9d0bee74-a55b-4ad4-805b-b6360945b669" providerId="ADAL" clId="{0CE26053-1D42-4DCD-B333-1FABC38A8972}" dt="2021-08-25T20:57:37.626" v="999" actId="1076"/>
          <ac:spMkLst>
            <pc:docMk/>
            <pc:sldMk cId="2445398123" sldId="1891"/>
            <ac:spMk id="3" creationId="{3451255B-0FA1-0D4C-97C5-0A8106C232AC}"/>
          </ac:spMkLst>
        </pc:spChg>
        <pc:spChg chg="del">
          <ac:chgData name="Seidel, Karinna" userId="9d0bee74-a55b-4ad4-805b-b6360945b669" providerId="ADAL" clId="{0CE26053-1D42-4DCD-B333-1FABC38A8972}" dt="2021-08-24T19:56:46.873" v="280" actId="478"/>
          <ac:spMkLst>
            <pc:docMk/>
            <pc:sldMk cId="2445398123" sldId="1891"/>
            <ac:spMk id="4" creationId="{35299A18-C130-2243-8961-BA3D7060AC7C}"/>
          </ac:spMkLst>
        </pc:spChg>
        <pc:graphicFrameChg chg="add del">
          <ac:chgData name="Seidel, Karinna" userId="9d0bee74-a55b-4ad4-805b-b6360945b669" providerId="ADAL" clId="{0CE26053-1D42-4DCD-B333-1FABC38A8972}" dt="2021-08-24T19:56:45.472" v="279" actId="478"/>
          <ac:graphicFrameMkLst>
            <pc:docMk/>
            <pc:sldMk cId="2445398123" sldId="1891"/>
            <ac:graphicFrameMk id="2" creationId="{94E3E938-991E-41CD-9AE1-7C13DE4FF893}"/>
          </ac:graphicFrameMkLst>
        </pc:graphicFrameChg>
        <pc:graphicFrameChg chg="add mod">
          <ac:chgData name="Seidel, Karinna" userId="9d0bee74-a55b-4ad4-805b-b6360945b669" providerId="ADAL" clId="{0CE26053-1D42-4DCD-B333-1FABC38A8972}" dt="2021-08-25T20:57:33.269" v="998"/>
          <ac:graphicFrameMkLst>
            <pc:docMk/>
            <pc:sldMk cId="2445398123" sldId="1891"/>
            <ac:graphicFrameMk id="5" creationId="{94E3E938-991E-41CD-9AE1-7C13DE4FF893}"/>
          </ac:graphicFrameMkLst>
        </pc:graphicFrameChg>
      </pc:sldChg>
      <pc:sldChg chg="addSp delSp modSp del mod">
        <pc:chgData name="Seidel, Karinna" userId="9d0bee74-a55b-4ad4-805b-b6360945b669" providerId="ADAL" clId="{0CE26053-1D42-4DCD-B333-1FABC38A8972}" dt="2021-08-25T20:58:41.650" v="1007" actId="1038"/>
        <pc:sldMkLst>
          <pc:docMk/>
          <pc:sldMk cId="1367382492" sldId="1892"/>
        </pc:sldMkLst>
        <pc:spChg chg="mod">
          <ac:chgData name="Seidel, Karinna" userId="9d0bee74-a55b-4ad4-805b-b6360945b669" providerId="ADAL" clId="{0CE26053-1D42-4DCD-B333-1FABC38A8972}" dt="2021-08-25T20:58:41.650" v="1007" actId="1038"/>
          <ac:spMkLst>
            <pc:docMk/>
            <pc:sldMk cId="1367382492" sldId="1892"/>
            <ac:spMk id="3" creationId="{5D76BEB4-2121-BF46-8C10-683E34705EF1}"/>
          </ac:spMkLst>
        </pc:spChg>
        <pc:spChg chg="del">
          <ac:chgData name="Seidel, Karinna" userId="9d0bee74-a55b-4ad4-805b-b6360945b669" providerId="ADAL" clId="{0CE26053-1D42-4DCD-B333-1FABC38A8972}" dt="2021-08-24T19:58:48.088" v="309" actId="478"/>
          <ac:spMkLst>
            <pc:docMk/>
            <pc:sldMk cId="1367382492" sldId="1892"/>
            <ac:spMk id="4" creationId="{E697F6AD-7155-CA4A-B5CA-AD46B63A8301}"/>
          </ac:spMkLst>
        </pc:spChg>
        <pc:graphicFrameChg chg="del">
          <ac:chgData name="Seidel, Karinna" userId="9d0bee74-a55b-4ad4-805b-b6360945b669" providerId="ADAL" clId="{0CE26053-1D42-4DCD-B333-1FABC38A8972}" dt="2021-08-24T19:58:46.655" v="308" actId="478"/>
          <ac:graphicFrameMkLst>
            <pc:docMk/>
            <pc:sldMk cId="1367382492" sldId="1892"/>
            <ac:graphicFrameMk id="2" creationId="{9F14756E-214D-44AA-973B-6A5FEDA44BA2}"/>
          </ac:graphicFrameMkLst>
        </pc:graphicFrameChg>
        <pc:graphicFrameChg chg="add mod">
          <ac:chgData name="Seidel, Karinna" userId="9d0bee74-a55b-4ad4-805b-b6360945b669" providerId="ADAL" clId="{0CE26053-1D42-4DCD-B333-1FABC38A8972}" dt="2021-08-25T20:58:34.787" v="1000"/>
          <ac:graphicFrameMkLst>
            <pc:docMk/>
            <pc:sldMk cId="1367382492" sldId="1892"/>
            <ac:graphicFrameMk id="5" creationId="{9F14756E-214D-44AA-973B-6A5FEDA44BA2}"/>
          </ac:graphicFrameMkLst>
        </pc:graphicFrameChg>
      </pc:sldChg>
      <pc:sldChg chg="addSp delSp modSp del mod">
        <pc:chgData name="Seidel, Karinna" userId="9d0bee74-a55b-4ad4-805b-b6360945b669" providerId="ADAL" clId="{0CE26053-1D42-4DCD-B333-1FABC38A8972}" dt="2021-08-25T20:58:55.138" v="1013" actId="1038"/>
        <pc:sldMkLst>
          <pc:docMk/>
          <pc:sldMk cId="3419949961" sldId="1893"/>
        </pc:sldMkLst>
        <pc:spChg chg="mod">
          <ac:chgData name="Seidel, Karinna" userId="9d0bee74-a55b-4ad4-805b-b6360945b669" providerId="ADAL" clId="{0CE26053-1D42-4DCD-B333-1FABC38A8972}" dt="2021-08-25T20:58:55.138" v="1013" actId="1038"/>
          <ac:spMkLst>
            <pc:docMk/>
            <pc:sldMk cId="3419949961" sldId="1893"/>
            <ac:spMk id="3" creationId="{08F7B049-15FD-6543-96DC-365015877F23}"/>
          </ac:spMkLst>
        </pc:spChg>
        <pc:spChg chg="del">
          <ac:chgData name="Seidel, Karinna" userId="9d0bee74-a55b-4ad4-805b-b6360945b669" providerId="ADAL" clId="{0CE26053-1D42-4DCD-B333-1FABC38A8972}" dt="2021-08-24T20:00:39.543" v="333" actId="478"/>
          <ac:spMkLst>
            <pc:docMk/>
            <pc:sldMk cId="3419949961" sldId="1893"/>
            <ac:spMk id="4" creationId="{7FA999B7-CCC1-A04C-A44C-EAAB64CF973D}"/>
          </ac:spMkLst>
        </pc:spChg>
        <pc:graphicFrameChg chg="del">
          <ac:chgData name="Seidel, Karinna" userId="9d0bee74-a55b-4ad4-805b-b6360945b669" providerId="ADAL" clId="{0CE26053-1D42-4DCD-B333-1FABC38A8972}" dt="2021-08-24T20:00:38.225" v="332" actId="478"/>
          <ac:graphicFrameMkLst>
            <pc:docMk/>
            <pc:sldMk cId="3419949961" sldId="1893"/>
            <ac:graphicFrameMk id="2" creationId="{3C23B97B-DA62-4CFB-B894-62D0BC41C6DA}"/>
          </ac:graphicFrameMkLst>
        </pc:graphicFrameChg>
        <pc:graphicFrameChg chg="add mod">
          <ac:chgData name="Seidel, Karinna" userId="9d0bee74-a55b-4ad4-805b-b6360945b669" providerId="ADAL" clId="{0CE26053-1D42-4DCD-B333-1FABC38A8972}" dt="2021-08-24T20:01:48.921" v="353" actId="692"/>
          <ac:graphicFrameMkLst>
            <pc:docMk/>
            <pc:sldMk cId="3419949961" sldId="1893"/>
            <ac:graphicFrameMk id="5" creationId="{3C23B97B-DA62-4CFB-B894-62D0BC41C6DA}"/>
          </ac:graphicFrameMkLst>
        </pc:graphicFrameChg>
      </pc:sldChg>
      <pc:sldChg chg="addSp delSp modSp del mod">
        <pc:chgData name="Seidel, Karinna" userId="9d0bee74-a55b-4ad4-805b-b6360945b669" providerId="ADAL" clId="{0CE26053-1D42-4DCD-B333-1FABC38A8972}" dt="2021-08-25T20:59:05.017" v="1016" actId="1076"/>
        <pc:sldMkLst>
          <pc:docMk/>
          <pc:sldMk cId="412739317" sldId="1894"/>
        </pc:sldMkLst>
        <pc:spChg chg="mod">
          <ac:chgData name="Seidel, Karinna" userId="9d0bee74-a55b-4ad4-805b-b6360945b669" providerId="ADAL" clId="{0CE26053-1D42-4DCD-B333-1FABC38A8972}" dt="2021-08-25T20:59:05.017" v="1016" actId="1076"/>
          <ac:spMkLst>
            <pc:docMk/>
            <pc:sldMk cId="412739317" sldId="1894"/>
            <ac:spMk id="3" creationId="{B5C59D0F-218C-BC4B-929A-587B2124D160}"/>
          </ac:spMkLst>
        </pc:spChg>
        <pc:spChg chg="del">
          <ac:chgData name="Seidel, Karinna" userId="9d0bee74-a55b-4ad4-805b-b6360945b669" providerId="ADAL" clId="{0CE26053-1D42-4DCD-B333-1FABC38A8972}" dt="2021-08-24T20:02:08.334" v="357" actId="478"/>
          <ac:spMkLst>
            <pc:docMk/>
            <pc:sldMk cId="412739317" sldId="1894"/>
            <ac:spMk id="4" creationId="{34B85E23-B882-F946-A6E7-07AA83009074}"/>
          </ac:spMkLst>
        </pc:spChg>
        <pc:graphicFrameChg chg="add del">
          <ac:chgData name="Seidel, Karinna" userId="9d0bee74-a55b-4ad4-805b-b6360945b669" providerId="ADAL" clId="{0CE26053-1D42-4DCD-B333-1FABC38A8972}" dt="2021-08-24T20:02:06.442" v="356" actId="478"/>
          <ac:graphicFrameMkLst>
            <pc:docMk/>
            <pc:sldMk cId="412739317" sldId="1894"/>
            <ac:graphicFrameMk id="2" creationId="{AA484D70-E201-48B8-8D8F-254163829FF5}"/>
          </ac:graphicFrameMkLst>
        </pc:graphicFrameChg>
        <pc:graphicFrameChg chg="add mod">
          <ac:chgData name="Seidel, Karinna" userId="9d0bee74-a55b-4ad4-805b-b6360945b669" providerId="ADAL" clId="{0CE26053-1D42-4DCD-B333-1FABC38A8972}" dt="2021-08-24T20:02:44.693" v="369" actId="167"/>
          <ac:graphicFrameMkLst>
            <pc:docMk/>
            <pc:sldMk cId="412739317" sldId="1894"/>
            <ac:graphicFrameMk id="5" creationId="{AA484D70-E201-48B8-8D8F-254163829FF5}"/>
          </ac:graphicFrameMkLst>
        </pc:graphicFrameChg>
      </pc:sldChg>
      <pc:sldChg chg="modSp del mod">
        <pc:chgData name="Seidel, Karinna" userId="9d0bee74-a55b-4ad4-805b-b6360945b669" providerId="ADAL" clId="{0CE26053-1D42-4DCD-B333-1FABC38A8972}" dt="2021-08-25T20:31:36.649" v="928" actId="1076"/>
        <pc:sldMkLst>
          <pc:docMk/>
          <pc:sldMk cId="1029881382" sldId="1897"/>
        </pc:sldMkLst>
        <pc:spChg chg="mod">
          <ac:chgData name="Seidel, Karinna" userId="9d0bee74-a55b-4ad4-805b-b6360945b669" providerId="ADAL" clId="{0CE26053-1D42-4DCD-B333-1FABC38A8972}" dt="2021-08-25T20:31:36.649" v="928" actId="1076"/>
          <ac:spMkLst>
            <pc:docMk/>
            <pc:sldMk cId="1029881382" sldId="1897"/>
            <ac:spMk id="2" creationId="{9A80D64D-9BE8-4098-9A8E-FA2C53556752}"/>
          </ac:spMkLst>
        </pc:spChg>
        <pc:graphicFrameChg chg="modGraphic">
          <ac:chgData name="Seidel, Karinna" userId="9d0bee74-a55b-4ad4-805b-b6360945b669" providerId="ADAL" clId="{0CE26053-1D42-4DCD-B333-1FABC38A8972}" dt="2021-08-25T20:31:34.159" v="927" actId="14100"/>
          <ac:graphicFrameMkLst>
            <pc:docMk/>
            <pc:sldMk cId="1029881382" sldId="1897"/>
            <ac:graphicFrameMk id="4" creationId="{42F9DFB7-7899-514F-B59A-3AD458A7F47F}"/>
          </ac:graphicFrameMkLst>
        </pc:graphicFrameChg>
      </pc:sldChg>
      <pc:sldChg chg="modSp del mod">
        <pc:chgData name="Seidel, Karinna" userId="9d0bee74-a55b-4ad4-805b-b6360945b669" providerId="ADAL" clId="{0CE26053-1D42-4DCD-B333-1FABC38A8972}" dt="2021-08-24T20:24:19.924" v="596" actId="20577"/>
        <pc:sldMkLst>
          <pc:docMk/>
          <pc:sldMk cId="860240152" sldId="1898"/>
        </pc:sldMkLst>
        <pc:spChg chg="mod">
          <ac:chgData name="Seidel, Karinna" userId="9d0bee74-a55b-4ad4-805b-b6360945b669" providerId="ADAL" clId="{0CE26053-1D42-4DCD-B333-1FABC38A8972}" dt="2021-08-24T20:24:19.924" v="596" actId="20577"/>
          <ac:spMkLst>
            <pc:docMk/>
            <pc:sldMk cId="860240152" sldId="1898"/>
            <ac:spMk id="12" creationId="{F155A01A-2F88-4E4B-BB77-5F10471E164C}"/>
          </ac:spMkLst>
        </pc:spChg>
        <pc:graphicFrameChg chg="modGraphic">
          <ac:chgData name="Seidel, Karinna" userId="9d0bee74-a55b-4ad4-805b-b6360945b669" providerId="ADAL" clId="{0CE26053-1D42-4DCD-B333-1FABC38A8972}" dt="2021-08-24T20:24:13.092" v="592" actId="20577"/>
          <ac:graphicFrameMkLst>
            <pc:docMk/>
            <pc:sldMk cId="860240152" sldId="1898"/>
            <ac:graphicFrameMk id="4" creationId="{6AA8A1B6-BB2F-0E4F-BD09-2C31F3D429D2}"/>
          </ac:graphicFrameMkLst>
        </pc:graphicFrameChg>
      </pc:sldChg>
      <pc:sldChg chg="delSp modSp del mod">
        <pc:chgData name="Seidel, Karinna" userId="9d0bee74-a55b-4ad4-805b-b6360945b669" providerId="ADAL" clId="{0CE26053-1D42-4DCD-B333-1FABC38A8972}" dt="2021-08-24T20:30:05.519" v="629" actId="113"/>
        <pc:sldMkLst>
          <pc:docMk/>
          <pc:sldMk cId="3457910735" sldId="1899"/>
        </pc:sldMkLst>
        <pc:spChg chg="del">
          <ac:chgData name="Seidel, Karinna" userId="9d0bee74-a55b-4ad4-805b-b6360945b669" providerId="ADAL" clId="{0CE26053-1D42-4DCD-B333-1FABC38A8972}" dt="2021-08-24T20:24:59.346" v="597" actId="478"/>
          <ac:spMkLst>
            <pc:docMk/>
            <pc:sldMk cId="3457910735" sldId="1899"/>
            <ac:spMk id="2" creationId="{A4174F98-7487-8747-94FC-09178C0D3EC1}"/>
          </ac:spMkLst>
        </pc:spChg>
        <pc:graphicFrameChg chg="mod modGraphic">
          <ac:chgData name="Seidel, Karinna" userId="9d0bee74-a55b-4ad4-805b-b6360945b669" providerId="ADAL" clId="{0CE26053-1D42-4DCD-B333-1FABC38A8972}" dt="2021-08-24T20:29:18.940" v="618" actId="113"/>
          <ac:graphicFrameMkLst>
            <pc:docMk/>
            <pc:sldMk cId="3457910735" sldId="1899"/>
            <ac:graphicFrameMk id="4" creationId="{445F7B4C-17A9-674B-8198-B522040C45F1}"/>
          </ac:graphicFrameMkLst>
        </pc:graphicFrameChg>
        <pc:graphicFrameChg chg="mod modGraphic">
          <ac:chgData name="Seidel, Karinna" userId="9d0bee74-a55b-4ad4-805b-b6360945b669" providerId="ADAL" clId="{0CE26053-1D42-4DCD-B333-1FABC38A8972}" dt="2021-08-24T20:30:05.519" v="629" actId="113"/>
          <ac:graphicFrameMkLst>
            <pc:docMk/>
            <pc:sldMk cId="3457910735" sldId="1899"/>
            <ac:graphicFrameMk id="5" creationId="{D5139117-6348-144B-AFE5-3F6D34519F1B}"/>
          </ac:graphicFrameMkLst>
        </pc:graphicFrameChg>
      </pc:sldChg>
      <pc:sldChg chg="del">
        <pc:chgData name="Seidel, Karinna" userId="9d0bee74-a55b-4ad4-805b-b6360945b669" providerId="ADAL" clId="{0CE26053-1D42-4DCD-B333-1FABC38A8972}" dt="2021-08-23T15:10:11.185" v="0" actId="47"/>
        <pc:sldMkLst>
          <pc:docMk/>
          <pc:sldMk cId="253946129" sldId="1900"/>
        </pc:sldMkLst>
      </pc:sldChg>
      <pc:sldChg chg="delSp modSp del mod">
        <pc:chgData name="Seidel, Karinna" userId="9d0bee74-a55b-4ad4-805b-b6360945b669" providerId="ADAL" clId="{0CE26053-1D42-4DCD-B333-1FABC38A8972}" dt="2021-08-26T13:31:58.630" v="1035" actId="207"/>
        <pc:sldMkLst>
          <pc:docMk/>
          <pc:sldMk cId="412620640" sldId="1912"/>
        </pc:sldMkLst>
        <pc:spChg chg="mod">
          <ac:chgData name="Seidel, Karinna" userId="9d0bee74-a55b-4ad4-805b-b6360945b669" providerId="ADAL" clId="{0CE26053-1D42-4DCD-B333-1FABC38A8972}" dt="2021-08-25T21:21:23.826" v="1026" actId="1076"/>
          <ac:spMkLst>
            <pc:docMk/>
            <pc:sldMk cId="412620640" sldId="1912"/>
            <ac:spMk id="3" creationId="{BB8B5C71-A5AD-4E24-8675-1A72050DA32D}"/>
          </ac:spMkLst>
        </pc:spChg>
        <pc:spChg chg="del">
          <ac:chgData name="Seidel, Karinna" userId="9d0bee74-a55b-4ad4-805b-b6360945b669" providerId="ADAL" clId="{0CE26053-1D42-4DCD-B333-1FABC38A8972}" dt="2021-08-24T20:10:56.526" v="390" actId="478"/>
          <ac:spMkLst>
            <pc:docMk/>
            <pc:sldMk cId="412620640" sldId="1912"/>
            <ac:spMk id="10" creationId="{E6D6E342-9133-714C-93E3-9D3BDEB1077E}"/>
          </ac:spMkLst>
        </pc:spChg>
        <pc:graphicFrameChg chg="mod modGraphic">
          <ac:chgData name="Seidel, Karinna" userId="9d0bee74-a55b-4ad4-805b-b6360945b669" providerId="ADAL" clId="{0CE26053-1D42-4DCD-B333-1FABC38A8972}" dt="2021-08-26T13:31:58.630" v="1035" actId="207"/>
          <ac:graphicFrameMkLst>
            <pc:docMk/>
            <pc:sldMk cId="412620640" sldId="1912"/>
            <ac:graphicFrameMk id="2" creationId="{14E5D52F-FC85-B145-8800-C58C56CFE635}"/>
          </ac:graphicFrameMkLst>
        </pc:graphicFrameChg>
      </pc:sldChg>
      <pc:sldChg chg="del">
        <pc:chgData name="Seidel, Karinna" userId="9d0bee74-a55b-4ad4-805b-b6360945b669" providerId="ADAL" clId="{0CE26053-1D42-4DCD-B333-1FABC38A8972}" dt="2021-08-23T15:10:11.185" v="0" actId="47"/>
        <pc:sldMkLst>
          <pc:docMk/>
          <pc:sldMk cId="618599734" sldId="1922"/>
        </pc:sldMkLst>
      </pc:sldChg>
      <pc:sldChg chg="del">
        <pc:chgData name="Seidel, Karinna" userId="9d0bee74-a55b-4ad4-805b-b6360945b669" providerId="ADAL" clId="{0CE26053-1D42-4DCD-B333-1FABC38A8972}" dt="2021-08-23T15:10:11.185" v="0" actId="47"/>
        <pc:sldMkLst>
          <pc:docMk/>
          <pc:sldMk cId="1394446554" sldId="1924"/>
        </pc:sldMkLst>
      </pc:sldChg>
      <pc:sldChg chg="del">
        <pc:chgData name="Seidel, Karinna" userId="9d0bee74-a55b-4ad4-805b-b6360945b669" providerId="ADAL" clId="{0CE26053-1D42-4DCD-B333-1FABC38A8972}" dt="2021-08-23T15:10:11.185" v="0" actId="47"/>
        <pc:sldMkLst>
          <pc:docMk/>
          <pc:sldMk cId="2387086587" sldId="1928"/>
        </pc:sldMkLst>
      </pc:sldChg>
      <pc:sldChg chg="del">
        <pc:chgData name="Seidel, Karinna" userId="9d0bee74-a55b-4ad4-805b-b6360945b669" providerId="ADAL" clId="{0CE26053-1D42-4DCD-B333-1FABC38A8972}" dt="2021-08-23T15:10:11.185" v="0" actId="47"/>
        <pc:sldMkLst>
          <pc:docMk/>
          <pc:sldMk cId="1870599189" sldId="1931"/>
        </pc:sldMkLst>
      </pc:sldChg>
      <pc:sldChg chg="del">
        <pc:chgData name="Seidel, Karinna" userId="9d0bee74-a55b-4ad4-805b-b6360945b669" providerId="ADAL" clId="{0CE26053-1D42-4DCD-B333-1FABC38A8972}" dt="2021-08-23T15:10:11.185" v="0" actId="47"/>
        <pc:sldMkLst>
          <pc:docMk/>
          <pc:sldMk cId="2132568535" sldId="1932"/>
        </pc:sldMkLst>
      </pc:sldChg>
      <pc:sldChg chg="del">
        <pc:chgData name="Seidel, Karinna" userId="9d0bee74-a55b-4ad4-805b-b6360945b669" providerId="ADAL" clId="{0CE26053-1D42-4DCD-B333-1FABC38A8972}" dt="2021-08-23T15:10:11.185" v="0" actId="47"/>
        <pc:sldMkLst>
          <pc:docMk/>
          <pc:sldMk cId="1719499575" sldId="1933"/>
        </pc:sldMkLst>
      </pc:sldChg>
      <pc:sldChg chg="modSp del mod">
        <pc:chgData name="Seidel, Karinna" userId="9d0bee74-a55b-4ad4-805b-b6360945b669" providerId="ADAL" clId="{0CE26053-1D42-4DCD-B333-1FABC38A8972}" dt="2021-08-23T15:10:28.800" v="1" actId="1076"/>
        <pc:sldMkLst>
          <pc:docMk/>
          <pc:sldMk cId="3663675146" sldId="1934"/>
        </pc:sldMkLst>
        <pc:spChg chg="mod">
          <ac:chgData name="Seidel, Karinna" userId="9d0bee74-a55b-4ad4-805b-b6360945b669" providerId="ADAL" clId="{0CE26053-1D42-4DCD-B333-1FABC38A8972}" dt="2021-08-23T15:10:28.800" v="1" actId="1076"/>
          <ac:spMkLst>
            <pc:docMk/>
            <pc:sldMk cId="3663675146" sldId="1934"/>
            <ac:spMk id="2" creationId="{689AFC37-7C84-A040-BEBD-9B0977BC3EA0}"/>
          </ac:spMkLst>
        </pc:spChg>
      </pc:sldChg>
      <pc:sldChg chg="modSp del mod">
        <pc:chgData name="Seidel, Karinna" userId="9d0bee74-a55b-4ad4-805b-b6360945b669" providerId="ADAL" clId="{0CE26053-1D42-4DCD-B333-1FABC38A8972}" dt="2021-08-25T20:30:55.992" v="921" actId="1076"/>
        <pc:sldMkLst>
          <pc:docMk/>
          <pc:sldMk cId="3542761766" sldId="1935"/>
        </pc:sldMkLst>
        <pc:spChg chg="mod">
          <ac:chgData name="Seidel, Karinna" userId="9d0bee74-a55b-4ad4-805b-b6360945b669" providerId="ADAL" clId="{0CE26053-1D42-4DCD-B333-1FABC38A8972}" dt="2021-08-25T20:30:55.992" v="921" actId="1076"/>
          <ac:spMkLst>
            <pc:docMk/>
            <pc:sldMk cId="3542761766" sldId="1935"/>
            <ac:spMk id="2" creationId="{6F0012A1-208F-4FE4-9117-E0F57872A5AA}"/>
          </ac:spMkLst>
        </pc:spChg>
      </pc:sldChg>
      <pc:sldChg chg="delSp modSp del mod">
        <pc:chgData name="Seidel, Karinna" userId="9d0bee74-a55b-4ad4-805b-b6360945b669" providerId="ADAL" clId="{0CE26053-1D42-4DCD-B333-1FABC38A8972}" dt="2021-08-25T20:32:23.159" v="942" actId="1076"/>
        <pc:sldMkLst>
          <pc:docMk/>
          <pc:sldMk cId="661299739" sldId="1936"/>
        </pc:sldMkLst>
        <pc:spChg chg="mod">
          <ac:chgData name="Seidel, Karinna" userId="9d0bee74-a55b-4ad4-805b-b6360945b669" providerId="ADAL" clId="{0CE26053-1D42-4DCD-B333-1FABC38A8972}" dt="2021-08-25T20:32:23.159" v="942" actId="1076"/>
          <ac:spMkLst>
            <pc:docMk/>
            <pc:sldMk cId="661299739" sldId="1936"/>
            <ac:spMk id="3" creationId="{E78C8F2E-D167-4707-BEA3-C13244FA7A5F}"/>
          </ac:spMkLst>
        </pc:spChg>
        <pc:spChg chg="del">
          <ac:chgData name="Seidel, Karinna" userId="9d0bee74-a55b-4ad4-805b-b6360945b669" providerId="ADAL" clId="{0CE26053-1D42-4DCD-B333-1FABC38A8972}" dt="2021-08-24T20:04:07.168" v="375" actId="478"/>
          <ac:spMkLst>
            <pc:docMk/>
            <pc:sldMk cId="661299739" sldId="1936"/>
            <ac:spMk id="3" creationId="{F54B9D62-AFB8-3040-B529-3B2593F4E906}"/>
          </ac:spMkLst>
        </pc:spChg>
        <pc:graphicFrameChg chg="mod modGraphic">
          <ac:chgData name="Seidel, Karinna" userId="9d0bee74-a55b-4ad4-805b-b6360945b669" providerId="ADAL" clId="{0CE26053-1D42-4DCD-B333-1FABC38A8972}" dt="2021-08-25T20:32:17.034" v="941"/>
          <ac:graphicFrameMkLst>
            <pc:docMk/>
            <pc:sldMk cId="661299739" sldId="1936"/>
            <ac:graphicFrameMk id="2" creationId="{14E5D52F-FC85-B145-8800-C58C56CFE635}"/>
          </ac:graphicFrameMkLst>
        </pc:graphicFrameChg>
      </pc:sldChg>
      <pc:sldChg chg="delSp modSp del mod">
        <pc:chgData name="Seidel, Karinna" userId="9d0bee74-a55b-4ad4-805b-b6360945b669" providerId="ADAL" clId="{0CE26053-1D42-4DCD-B333-1FABC38A8972}" dt="2021-08-25T20:32:32.339" v="945" actId="1076"/>
        <pc:sldMkLst>
          <pc:docMk/>
          <pc:sldMk cId="1937964259" sldId="1937"/>
        </pc:sldMkLst>
        <pc:spChg chg="mod">
          <ac:chgData name="Seidel, Karinna" userId="9d0bee74-a55b-4ad4-805b-b6360945b669" providerId="ADAL" clId="{0CE26053-1D42-4DCD-B333-1FABC38A8972}" dt="2021-08-25T20:32:32.339" v="945" actId="1076"/>
          <ac:spMkLst>
            <pc:docMk/>
            <pc:sldMk cId="1937964259" sldId="1937"/>
            <ac:spMk id="3" creationId="{95F03B0C-5AD0-4B36-9251-75013C59792E}"/>
          </ac:spMkLst>
        </pc:spChg>
        <pc:spChg chg="del">
          <ac:chgData name="Seidel, Karinna" userId="9d0bee74-a55b-4ad4-805b-b6360945b669" providerId="ADAL" clId="{0CE26053-1D42-4DCD-B333-1FABC38A8972}" dt="2021-08-24T20:16:32.727" v="476" actId="478"/>
          <ac:spMkLst>
            <pc:docMk/>
            <pc:sldMk cId="1937964259" sldId="1937"/>
            <ac:spMk id="3" creationId="{AC9BA7AB-75F0-5A44-9388-18094DB59396}"/>
          </ac:spMkLst>
        </pc:spChg>
        <pc:graphicFrameChg chg="mod modGraphic">
          <ac:chgData name="Seidel, Karinna" userId="9d0bee74-a55b-4ad4-805b-b6360945b669" providerId="ADAL" clId="{0CE26053-1D42-4DCD-B333-1FABC38A8972}" dt="2021-08-25T20:32:27.950" v="944"/>
          <ac:graphicFrameMkLst>
            <pc:docMk/>
            <pc:sldMk cId="1937964259" sldId="1937"/>
            <ac:graphicFrameMk id="2" creationId="{14E5D52F-FC85-B145-8800-C58C56CFE635}"/>
          </ac:graphicFrameMkLst>
        </pc:graphicFrameChg>
      </pc:sldChg>
      <pc:sldChg chg="delSp modSp del mod">
        <pc:chgData name="Seidel, Karinna" userId="9d0bee74-a55b-4ad4-805b-b6360945b669" providerId="ADAL" clId="{0CE26053-1D42-4DCD-B333-1FABC38A8972}" dt="2021-08-31T01:24:59.654" v="1084" actId="403"/>
        <pc:sldMkLst>
          <pc:docMk/>
          <pc:sldMk cId="2011724849" sldId="1938"/>
        </pc:sldMkLst>
        <pc:spChg chg="del">
          <ac:chgData name="Seidel, Karinna" userId="9d0bee74-a55b-4ad4-805b-b6360945b669" providerId="ADAL" clId="{0CE26053-1D42-4DCD-B333-1FABC38A8972}" dt="2021-08-24T20:17:07.325" v="485" actId="478"/>
          <ac:spMkLst>
            <pc:docMk/>
            <pc:sldMk cId="2011724849" sldId="1938"/>
            <ac:spMk id="3" creationId="{EAAFFBD2-9D08-AB47-8BC2-70B639B8642E}"/>
          </ac:spMkLst>
        </pc:spChg>
        <pc:spChg chg="mod">
          <ac:chgData name="Seidel, Karinna" userId="9d0bee74-a55b-4ad4-805b-b6360945b669" providerId="ADAL" clId="{0CE26053-1D42-4DCD-B333-1FABC38A8972}" dt="2021-08-25T20:32:43.615" v="954" actId="1076"/>
          <ac:spMkLst>
            <pc:docMk/>
            <pc:sldMk cId="2011724849" sldId="1938"/>
            <ac:spMk id="3" creationId="{F87AE590-9786-4650-AE29-BED358352361}"/>
          </ac:spMkLst>
        </pc:spChg>
        <pc:graphicFrameChg chg="mod modGraphic">
          <ac:chgData name="Seidel, Karinna" userId="9d0bee74-a55b-4ad4-805b-b6360945b669" providerId="ADAL" clId="{0CE26053-1D42-4DCD-B333-1FABC38A8972}" dt="2021-08-31T01:24:59.654" v="1084" actId="403"/>
          <ac:graphicFrameMkLst>
            <pc:docMk/>
            <pc:sldMk cId="2011724849" sldId="1938"/>
            <ac:graphicFrameMk id="2" creationId="{14E5D52F-FC85-B145-8800-C58C56CFE635}"/>
          </ac:graphicFrameMkLst>
        </pc:graphicFrameChg>
      </pc:sldChg>
      <pc:sldChg chg="delSp modSp del mod">
        <pc:chgData name="Seidel, Karinna" userId="9d0bee74-a55b-4ad4-805b-b6360945b669" providerId="ADAL" clId="{0CE26053-1D42-4DCD-B333-1FABC38A8972}" dt="2021-08-25T20:32:56.924" v="963" actId="1076"/>
        <pc:sldMkLst>
          <pc:docMk/>
          <pc:sldMk cId="2126776411" sldId="1939"/>
        </pc:sldMkLst>
        <pc:spChg chg="del">
          <ac:chgData name="Seidel, Karinna" userId="9d0bee74-a55b-4ad4-805b-b6360945b669" providerId="ADAL" clId="{0CE26053-1D42-4DCD-B333-1FABC38A8972}" dt="2021-08-24T20:18:13.473" v="514" actId="478"/>
          <ac:spMkLst>
            <pc:docMk/>
            <pc:sldMk cId="2126776411" sldId="1939"/>
            <ac:spMk id="3" creationId="{BD0B0597-A6A7-7E43-A7FF-474EAB0426D0}"/>
          </ac:spMkLst>
        </pc:spChg>
        <pc:spChg chg="mod">
          <ac:chgData name="Seidel, Karinna" userId="9d0bee74-a55b-4ad4-805b-b6360945b669" providerId="ADAL" clId="{0CE26053-1D42-4DCD-B333-1FABC38A8972}" dt="2021-08-25T20:32:56.924" v="963" actId="1076"/>
          <ac:spMkLst>
            <pc:docMk/>
            <pc:sldMk cId="2126776411" sldId="1939"/>
            <ac:spMk id="3" creationId="{D5A653B7-B4FD-4694-AA77-6A28D987B63F}"/>
          </ac:spMkLst>
        </pc:spChg>
        <pc:graphicFrameChg chg="mod modGraphic">
          <ac:chgData name="Seidel, Karinna" userId="9d0bee74-a55b-4ad4-805b-b6360945b669" providerId="ADAL" clId="{0CE26053-1D42-4DCD-B333-1FABC38A8972}" dt="2021-08-25T20:32:53.685" v="962"/>
          <ac:graphicFrameMkLst>
            <pc:docMk/>
            <pc:sldMk cId="2126776411" sldId="1939"/>
            <ac:graphicFrameMk id="2" creationId="{14E5D52F-FC85-B145-8800-C58C56CFE635}"/>
          </ac:graphicFrameMkLst>
        </pc:graphicFrameChg>
      </pc:sldChg>
      <pc:sldChg chg="delSp modSp del mod">
        <pc:chgData name="Seidel, Karinna" userId="9d0bee74-a55b-4ad4-805b-b6360945b669" providerId="ADAL" clId="{0CE26053-1D42-4DCD-B333-1FABC38A8972}" dt="2021-08-26T13:31:28.088" v="1033" actId="207"/>
        <pc:sldMkLst>
          <pc:docMk/>
          <pc:sldMk cId="3725514397" sldId="1940"/>
        </pc:sldMkLst>
        <pc:spChg chg="del">
          <ac:chgData name="Seidel, Karinna" userId="9d0bee74-a55b-4ad4-805b-b6360945b669" providerId="ADAL" clId="{0CE26053-1D42-4DCD-B333-1FABC38A8972}" dt="2021-08-24T20:20:14.979" v="561" actId="478"/>
          <ac:spMkLst>
            <pc:docMk/>
            <pc:sldMk cId="3725514397" sldId="1940"/>
            <ac:spMk id="3" creationId="{ACBBF523-FF0E-C147-9885-07ECFF6580D1}"/>
          </ac:spMkLst>
        </pc:spChg>
        <pc:spChg chg="mod">
          <ac:chgData name="Seidel, Karinna" userId="9d0bee74-a55b-4ad4-805b-b6360945b669" providerId="ADAL" clId="{0CE26053-1D42-4DCD-B333-1FABC38A8972}" dt="2021-08-25T20:33:06.753" v="969" actId="1076"/>
          <ac:spMkLst>
            <pc:docMk/>
            <pc:sldMk cId="3725514397" sldId="1940"/>
            <ac:spMk id="3" creationId="{E061D790-6968-49E5-9ED1-0023B255B12A}"/>
          </ac:spMkLst>
        </pc:spChg>
        <pc:graphicFrameChg chg="mod modGraphic">
          <ac:chgData name="Seidel, Karinna" userId="9d0bee74-a55b-4ad4-805b-b6360945b669" providerId="ADAL" clId="{0CE26053-1D42-4DCD-B333-1FABC38A8972}" dt="2021-08-26T13:31:28.088" v="1033" actId="207"/>
          <ac:graphicFrameMkLst>
            <pc:docMk/>
            <pc:sldMk cId="3725514397" sldId="1940"/>
            <ac:graphicFrameMk id="2" creationId="{14E5D52F-FC85-B145-8800-C58C56CFE635}"/>
          </ac:graphicFrameMkLst>
        </pc:graphicFrameChg>
      </pc:sldChg>
      <pc:sldChg chg="del">
        <pc:chgData name="Seidel, Karinna" userId="9d0bee74-a55b-4ad4-805b-b6360945b669" providerId="ADAL" clId="{0CE26053-1D42-4DCD-B333-1FABC38A8972}" dt="2021-08-23T15:10:11.185" v="0" actId="47"/>
        <pc:sldMkLst>
          <pc:docMk/>
          <pc:sldMk cId="3337724537" sldId="1941"/>
        </pc:sldMkLst>
      </pc:sldChg>
      <pc:sldChg chg="delSp modSp del mod">
        <pc:chgData name="Seidel, Karinna" userId="9d0bee74-a55b-4ad4-805b-b6360945b669" providerId="ADAL" clId="{0CE26053-1D42-4DCD-B333-1FABC38A8972}" dt="2021-08-23T15:10:57.342" v="6" actId="403"/>
        <pc:sldMkLst>
          <pc:docMk/>
          <pc:sldMk cId="1321110623" sldId="1942"/>
        </pc:sldMkLst>
        <pc:spChg chg="mod">
          <ac:chgData name="Seidel, Karinna" userId="9d0bee74-a55b-4ad4-805b-b6360945b669" providerId="ADAL" clId="{0CE26053-1D42-4DCD-B333-1FABC38A8972}" dt="2021-08-23T15:10:57.342" v="6" actId="403"/>
          <ac:spMkLst>
            <pc:docMk/>
            <pc:sldMk cId="1321110623" sldId="1942"/>
            <ac:spMk id="3" creationId="{4961E15A-871A-45E3-8E88-0D7F91A80B35}"/>
          </ac:spMkLst>
        </pc:spChg>
        <pc:spChg chg="del">
          <ac:chgData name="Seidel, Karinna" userId="9d0bee74-a55b-4ad4-805b-b6360945b669" providerId="ADAL" clId="{0CE26053-1D42-4DCD-B333-1FABC38A8972}" dt="2021-08-23T15:10:50.873" v="3" actId="478"/>
          <ac:spMkLst>
            <pc:docMk/>
            <pc:sldMk cId="1321110623" sldId="1942"/>
            <ac:spMk id="5" creationId="{7D123365-32FB-4D61-ADAD-E9BC4AB05B1D}"/>
          </ac:spMkLst>
        </pc:spChg>
      </pc:sldChg>
      <pc:sldChg chg="del">
        <pc:chgData name="Seidel, Karinna" userId="9d0bee74-a55b-4ad4-805b-b6360945b669" providerId="ADAL" clId="{0CE26053-1D42-4DCD-B333-1FABC38A8972}" dt="2021-08-26T13:29:46.901" v="1027"/>
        <pc:sldMkLst>
          <pc:docMk/>
          <pc:sldMk cId="2237837470" sldId="1947"/>
        </pc:sldMkLst>
      </pc:sldChg>
      <pc:sldChg chg="del">
        <pc:chgData name="Seidel, Karinna" userId="9d0bee74-a55b-4ad4-805b-b6360945b669" providerId="ADAL" clId="{0CE26053-1D42-4DCD-B333-1FABC38A8972}" dt="2021-08-26T13:29:46.901" v="1027"/>
        <pc:sldMkLst>
          <pc:docMk/>
          <pc:sldMk cId="3504810716" sldId="1948"/>
        </pc:sldMkLst>
      </pc:sldChg>
      <pc:sldChg chg="del">
        <pc:chgData name="Seidel, Karinna" userId="9d0bee74-a55b-4ad4-805b-b6360945b669" providerId="ADAL" clId="{0CE26053-1D42-4DCD-B333-1FABC38A8972}" dt="2021-08-26T13:29:46.901" v="1027"/>
        <pc:sldMkLst>
          <pc:docMk/>
          <pc:sldMk cId="1483463633" sldId="1949"/>
        </pc:sldMkLst>
      </pc:sldChg>
      <pc:sldChg chg="del">
        <pc:chgData name="Seidel, Karinna" userId="9d0bee74-a55b-4ad4-805b-b6360945b669" providerId="ADAL" clId="{0CE26053-1D42-4DCD-B333-1FABC38A8972}" dt="2021-08-26T13:29:46.901" v="1027"/>
        <pc:sldMkLst>
          <pc:docMk/>
          <pc:sldMk cId="2851263972" sldId="1950"/>
        </pc:sldMkLst>
      </pc:sldChg>
      <pc:sldChg chg="del">
        <pc:chgData name="Seidel, Karinna" userId="9d0bee74-a55b-4ad4-805b-b6360945b669" providerId="ADAL" clId="{0CE26053-1D42-4DCD-B333-1FABC38A8972}" dt="2021-08-26T13:29:46.901" v="1027"/>
        <pc:sldMkLst>
          <pc:docMk/>
          <pc:sldMk cId="3931300424" sldId="1951"/>
        </pc:sldMkLst>
      </pc:sldChg>
      <pc:sldChg chg="del">
        <pc:chgData name="Seidel, Karinna" userId="9d0bee74-a55b-4ad4-805b-b6360945b669" providerId="ADAL" clId="{0CE26053-1D42-4DCD-B333-1FABC38A8972}" dt="2021-08-26T13:29:46.901" v="1027"/>
        <pc:sldMkLst>
          <pc:docMk/>
          <pc:sldMk cId="792705121" sldId="1952"/>
        </pc:sldMkLst>
      </pc:sldChg>
      <pc:sldChg chg="del">
        <pc:chgData name="Seidel, Karinna" userId="9d0bee74-a55b-4ad4-805b-b6360945b669" providerId="ADAL" clId="{0CE26053-1D42-4DCD-B333-1FABC38A8972}" dt="2021-08-26T13:29:46.901" v="1027"/>
        <pc:sldMkLst>
          <pc:docMk/>
          <pc:sldMk cId="626099895" sldId="1953"/>
        </pc:sldMkLst>
      </pc:sldChg>
      <pc:sldChg chg="del">
        <pc:chgData name="Seidel, Karinna" userId="9d0bee74-a55b-4ad4-805b-b6360945b669" providerId="ADAL" clId="{0CE26053-1D42-4DCD-B333-1FABC38A8972}" dt="2021-08-26T13:29:46.901" v="1027"/>
        <pc:sldMkLst>
          <pc:docMk/>
          <pc:sldMk cId="3763682455" sldId="1954"/>
        </pc:sldMkLst>
      </pc:sldChg>
      <pc:sldChg chg="del">
        <pc:chgData name="Seidel, Karinna" userId="9d0bee74-a55b-4ad4-805b-b6360945b669" providerId="ADAL" clId="{0CE26053-1D42-4DCD-B333-1FABC38A8972}" dt="2021-08-26T13:29:46.901" v="1027"/>
        <pc:sldMkLst>
          <pc:docMk/>
          <pc:sldMk cId="2854021359" sldId="1955"/>
        </pc:sldMkLst>
      </pc:sldChg>
      <pc:sldChg chg="del">
        <pc:chgData name="Seidel, Karinna" userId="9d0bee74-a55b-4ad4-805b-b6360945b669" providerId="ADAL" clId="{0CE26053-1D42-4DCD-B333-1FABC38A8972}" dt="2021-08-26T13:29:46.901" v="1027"/>
        <pc:sldMkLst>
          <pc:docMk/>
          <pc:sldMk cId="3554989294" sldId="1956"/>
        </pc:sldMkLst>
      </pc:sldChg>
      <pc:sldChg chg="del">
        <pc:chgData name="Seidel, Karinna" userId="9d0bee74-a55b-4ad4-805b-b6360945b669" providerId="ADAL" clId="{0CE26053-1D42-4DCD-B333-1FABC38A8972}" dt="2021-08-26T13:29:46.901" v="1027"/>
        <pc:sldMkLst>
          <pc:docMk/>
          <pc:sldMk cId="1473079573" sldId="1957"/>
        </pc:sldMkLst>
      </pc:sldChg>
      <pc:sldChg chg="del">
        <pc:chgData name="Seidel, Karinna" userId="9d0bee74-a55b-4ad4-805b-b6360945b669" providerId="ADAL" clId="{0CE26053-1D42-4DCD-B333-1FABC38A8972}" dt="2021-08-26T13:29:46.901" v="1027"/>
        <pc:sldMkLst>
          <pc:docMk/>
          <pc:sldMk cId="2489148149" sldId="1958"/>
        </pc:sldMkLst>
      </pc:sldChg>
      <pc:sldChg chg="del">
        <pc:chgData name="Seidel, Karinna" userId="9d0bee74-a55b-4ad4-805b-b6360945b669" providerId="ADAL" clId="{0CE26053-1D42-4DCD-B333-1FABC38A8972}" dt="2021-08-26T13:29:46.901" v="1027"/>
        <pc:sldMkLst>
          <pc:docMk/>
          <pc:sldMk cId="4232723634" sldId="1959"/>
        </pc:sldMkLst>
      </pc:sldChg>
      <pc:sldChg chg="del">
        <pc:chgData name="Seidel, Karinna" userId="9d0bee74-a55b-4ad4-805b-b6360945b669" providerId="ADAL" clId="{0CE26053-1D42-4DCD-B333-1FABC38A8972}" dt="2021-08-26T13:29:46.901" v="1027"/>
        <pc:sldMkLst>
          <pc:docMk/>
          <pc:sldMk cId="1881943590" sldId="1960"/>
        </pc:sldMkLst>
      </pc:sldChg>
      <pc:sldChg chg="del">
        <pc:chgData name="Seidel, Karinna" userId="9d0bee74-a55b-4ad4-805b-b6360945b669" providerId="ADAL" clId="{0CE26053-1D42-4DCD-B333-1FABC38A8972}" dt="2021-08-26T13:29:46.901" v="1027"/>
        <pc:sldMkLst>
          <pc:docMk/>
          <pc:sldMk cId="2142457611" sldId="1961"/>
        </pc:sldMkLst>
      </pc:sldChg>
      <pc:sldChg chg="del">
        <pc:chgData name="Seidel, Karinna" userId="9d0bee74-a55b-4ad4-805b-b6360945b669" providerId="ADAL" clId="{0CE26053-1D42-4DCD-B333-1FABC38A8972}" dt="2021-08-26T13:29:46.901" v="1027"/>
        <pc:sldMkLst>
          <pc:docMk/>
          <pc:sldMk cId="397771128" sldId="1962"/>
        </pc:sldMkLst>
      </pc:sldChg>
      <pc:sldChg chg="del">
        <pc:chgData name="Seidel, Karinna" userId="9d0bee74-a55b-4ad4-805b-b6360945b669" providerId="ADAL" clId="{0CE26053-1D42-4DCD-B333-1FABC38A8972}" dt="2021-08-26T13:29:46.901" v="1027"/>
        <pc:sldMkLst>
          <pc:docMk/>
          <pc:sldMk cId="3761878400" sldId="1963"/>
        </pc:sldMkLst>
      </pc:sldChg>
      <pc:sldChg chg="del">
        <pc:chgData name="Seidel, Karinna" userId="9d0bee74-a55b-4ad4-805b-b6360945b669" providerId="ADAL" clId="{0CE26053-1D42-4DCD-B333-1FABC38A8972}" dt="2021-08-26T13:29:46.901" v="1027"/>
        <pc:sldMkLst>
          <pc:docMk/>
          <pc:sldMk cId="2405702922" sldId="1964"/>
        </pc:sldMkLst>
      </pc:sldChg>
      <pc:sldChg chg="del">
        <pc:chgData name="Seidel, Karinna" userId="9d0bee74-a55b-4ad4-805b-b6360945b669" providerId="ADAL" clId="{0CE26053-1D42-4DCD-B333-1FABC38A8972}" dt="2021-08-26T13:29:46.901" v="1027"/>
        <pc:sldMkLst>
          <pc:docMk/>
          <pc:sldMk cId="267719274" sldId="1965"/>
        </pc:sldMkLst>
      </pc:sldChg>
      <pc:sldChg chg="del">
        <pc:chgData name="Seidel, Karinna" userId="9d0bee74-a55b-4ad4-805b-b6360945b669" providerId="ADAL" clId="{0CE26053-1D42-4DCD-B333-1FABC38A8972}" dt="2021-08-26T13:29:46.901" v="1027"/>
        <pc:sldMkLst>
          <pc:docMk/>
          <pc:sldMk cId="2922052141" sldId="1966"/>
        </pc:sldMkLst>
      </pc:sldChg>
      <pc:sldMasterChg chg="modSldLayout">
        <pc:chgData name="Seidel, Karinna" userId="9d0bee74-a55b-4ad4-805b-b6360945b669" providerId="ADAL" clId="{0CE26053-1D42-4DCD-B333-1FABC38A8972}" dt="2021-08-26T13:30:36.435" v="1029"/>
        <pc:sldMasterMkLst>
          <pc:docMk/>
          <pc:sldMasterMk cId="4051684668" sldId="2147483691"/>
        </pc:sldMasterMkLst>
        <pc:sldLayoutChg chg="addSp delSp modSp">
          <pc:chgData name="Seidel, Karinna" userId="9d0bee74-a55b-4ad4-805b-b6360945b669" providerId="ADAL" clId="{0CE26053-1D42-4DCD-B333-1FABC38A8972}" dt="2021-08-26T13:30:36.435" v="1029"/>
          <pc:sldLayoutMkLst>
            <pc:docMk/>
            <pc:sldMasterMk cId="4051684668" sldId="2147483691"/>
            <pc:sldLayoutMk cId="720842927" sldId="2147483694"/>
          </pc:sldLayoutMkLst>
          <pc:spChg chg="add del mod">
            <ac:chgData name="Seidel, Karinna" userId="9d0bee74-a55b-4ad4-805b-b6360945b669" providerId="ADAL" clId="{0CE26053-1D42-4DCD-B333-1FABC38A8972}" dt="2021-08-26T13:30:36.435" v="1029"/>
            <ac:spMkLst>
              <pc:docMk/>
              <pc:sldMasterMk cId="4051684668" sldId="2147483691"/>
              <pc:sldLayoutMk cId="720842927" sldId="2147483694"/>
              <ac:spMk id="8" creationId="{7C3CEF68-DF51-46F8-91D1-32324E82D53E}"/>
            </ac:spMkLst>
          </pc:spChg>
        </pc:sldLayoutChg>
      </pc:sldMasterChg>
    </pc:docChg>
  </pc:docChgLst>
  <pc:docChgLst>
    <pc:chgData name="Wiemann, Kelly Joann" userId="S::wiemannk@umsystem.edu::d5bb7430-3f83-47f2-a302-6892fcb7ebc6" providerId="AD" clId="Web-{4017AC54-34B6-47E6-9E05-53ACAFF8D185}"/>
    <pc:docChg chg="modSld">
      <pc:chgData name="Wiemann, Kelly Joann" userId="S::wiemannk@umsystem.edu::d5bb7430-3f83-47f2-a302-6892fcb7ebc6" providerId="AD" clId="Web-{4017AC54-34B6-47E6-9E05-53ACAFF8D185}" dt="2021-08-27T21:18:34.143" v="42" actId="1076"/>
      <pc:docMkLst>
        <pc:docMk/>
      </pc:docMkLst>
      <pc:sldChg chg="addSp modSp">
        <pc:chgData name="Wiemann, Kelly Joann" userId="S::wiemannk@umsystem.edu::d5bb7430-3f83-47f2-a302-6892fcb7ebc6" providerId="AD" clId="Web-{4017AC54-34B6-47E6-9E05-53ACAFF8D185}" dt="2021-08-27T21:18:03.893" v="30" actId="20577"/>
        <pc:sldMkLst>
          <pc:docMk/>
          <pc:sldMk cId="632949743" sldId="1851"/>
        </pc:sldMkLst>
        <pc:spChg chg="add">
          <ac:chgData name="Wiemann, Kelly Joann" userId="S::wiemannk@umsystem.edu::d5bb7430-3f83-47f2-a302-6892fcb7ebc6" providerId="AD" clId="Web-{4017AC54-34B6-47E6-9E05-53ACAFF8D185}" dt="2021-08-27T21:17:16.034" v="0"/>
          <ac:spMkLst>
            <pc:docMk/>
            <pc:sldMk cId="632949743" sldId="1851"/>
            <ac:spMk id="3" creationId="{F9E8BD9F-7320-4E11-B214-09E5E739B749}"/>
          </ac:spMkLst>
        </pc:spChg>
        <pc:spChg chg="add mod">
          <ac:chgData name="Wiemann, Kelly Joann" userId="S::wiemannk@umsystem.edu::d5bb7430-3f83-47f2-a302-6892fcb7ebc6" providerId="AD" clId="Web-{4017AC54-34B6-47E6-9E05-53ACAFF8D185}" dt="2021-08-27T21:18:03.893" v="30" actId="20577"/>
          <ac:spMkLst>
            <pc:docMk/>
            <pc:sldMk cId="632949743" sldId="1851"/>
            <ac:spMk id="4" creationId="{D8C3B8F9-28D9-49B3-A1CF-0DEFA95843EC}"/>
          </ac:spMkLst>
        </pc:spChg>
      </pc:sldChg>
      <pc:sldChg chg="addSp modSp">
        <pc:chgData name="Wiemann, Kelly Joann" userId="S::wiemannk@umsystem.edu::d5bb7430-3f83-47f2-a302-6892fcb7ebc6" providerId="AD" clId="Web-{4017AC54-34B6-47E6-9E05-53ACAFF8D185}" dt="2021-08-27T21:18:34.143" v="42" actId="1076"/>
        <pc:sldMkLst>
          <pc:docMk/>
          <pc:sldMk cId="1260497858" sldId="1885"/>
        </pc:sldMkLst>
        <pc:spChg chg="add mod">
          <ac:chgData name="Wiemann, Kelly Joann" userId="S::wiemannk@umsystem.edu::d5bb7430-3f83-47f2-a302-6892fcb7ebc6" providerId="AD" clId="Web-{4017AC54-34B6-47E6-9E05-53ACAFF8D185}" dt="2021-08-27T21:18:34.143" v="42" actId="1076"/>
          <ac:spMkLst>
            <pc:docMk/>
            <pc:sldMk cId="1260497858" sldId="1885"/>
            <ac:spMk id="4" creationId="{573061A1-A833-4085-B31F-CEC7672F1AB6}"/>
          </ac:spMkLst>
        </pc:spChg>
      </pc:sldChg>
    </pc:docChg>
  </pc:docChgLst>
  <pc:docChgLst>
    <pc:chgData name="Seidel, Karinna" userId="S::kjsmnd@umsystem.edu::9d0bee74-a55b-4ad4-805b-b6360945b669" providerId="AD" clId="Web-{0E8D950F-2646-FB5B-9979-9BE04E4BE1A9}"/>
    <pc:docChg chg="modSld">
      <pc:chgData name="Seidel, Karinna" userId="S::kjsmnd@umsystem.edu::9d0bee74-a55b-4ad4-805b-b6360945b669" providerId="AD" clId="Web-{0E8D950F-2646-FB5B-9979-9BE04E4BE1A9}" dt="2021-08-25T19:51:52.401" v="0"/>
      <pc:docMkLst>
        <pc:docMk/>
      </pc:docMkLst>
      <pc:sldChg chg="modSp">
        <pc:chgData name="Seidel, Karinna" userId="S::kjsmnd@umsystem.edu::9d0bee74-a55b-4ad4-805b-b6360945b669" providerId="AD" clId="Web-{0E8D950F-2646-FB5B-9979-9BE04E4BE1A9}" dt="2021-08-25T19:51:52.401" v="0"/>
        <pc:sldMkLst>
          <pc:docMk/>
          <pc:sldMk cId="412620640" sldId="1912"/>
        </pc:sldMkLst>
        <pc:graphicFrameChg chg="modGraphic">
          <ac:chgData name="Seidel, Karinna" userId="S::kjsmnd@umsystem.edu::9d0bee74-a55b-4ad4-805b-b6360945b669" providerId="AD" clId="Web-{0E8D950F-2646-FB5B-9979-9BE04E4BE1A9}" dt="2021-08-25T19:51:52.401" v="0"/>
          <ac:graphicFrameMkLst>
            <pc:docMk/>
            <pc:sldMk cId="412620640" sldId="1912"/>
            <ac:graphicFrameMk id="2" creationId="{14E5D52F-FC85-B145-8800-C58C56CFE63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Old%20P1%20P2%20FY16-FY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ylktg\Box\UMKC\ORS\Reports\UMKC%20grants%20data%20(by%202021)\UMKC%20R-D%20expenditures%20(2008-2020).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ylktg\Box\UMKC\ORS\Reports\UMKC%20grants%20data%20(by%202021)\UMKC%20R-D%20expenditures%20(2008-2020).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ylktg\Box\UMKC\ORS\Reports\UMKC%20grants%20data%20(by%202021)\UMKC%20R-D%20expenditures%20(2008-2020).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ylktg\Box\UMKC\ORS\Reports\UMKC%20grants%20data%20(by%202021)\UMKC%20R-D%20expenditures%20(2008-2020).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ylktg\AppData\Local\Microsoft\Windows\INetCache\Content.Outlook\7PAK0XPK\Curators%20September%20Meeting%20Data%20for%20PPT.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ylktg\AppData\Local\Microsoft\Windows\INetCache\Content.Outlook\7PAK0XPK\Curators%20September%20Meeting%20Data%20for%20PPT.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ylktg\AppData\Local\Microsoft\Windows\INetCache\Content.Outlook\7PAK0XPK\Curators%20September%20Meeting%20Data%20for%20PPT.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ylktg\AppData\Local\Microsoft\Windows\INetCache\Content.Outlook\7PAK0XPK\Curators%20September%20Meeting%20Data%20for%20PPT.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ylktg\AppData\Local\Microsoft\Windows\INetCache\Content.Outlook\7PAK0XPK\Curators%20September%20Meeting%20Data%20for%20PPT.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2021%20Aug%202%202009-2021%20NSF%20HERD%20Data%20per%20Faculty.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Old%20P1%20P2%20FY16-FY2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2021%20Aug%202%202009-2021%20NSF%20HERD%20Data%20per%20Faculty.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2021%20Aug%202%202009-2021%20NSF%20HERD%20Data%20per%20Faculty.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2021%20Aug%202%202009-2021%20NSF%20HERD%20Data%20per%20Faculty.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1" Type="http://schemas.openxmlformats.org/officeDocument/2006/relationships/oleObject" Target="file:///C:\Users\kjsmnd\AppData\Local\Microsoft\Windows\INetCache\Content.Outlook\23SL5006\2021%20Aug%202%202009-2021%20NSF%20HERD%20Data%20per%20Faculty.xlsx"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2021%20Aug%202%202009-2021%20NSF%20HERD%20Data%20per%20Faculty.xlsx" TargetMode="External"/><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2021%20Aug%202%202009-2021%20NSF%20HERD%20Data%20per%20Faculty.xlsx" TargetMode="External"/><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2021%20Aug%202%202009-2021%20NSF%20HERD%20Data%20per%20Faculty.xlsx" TargetMode="External"/><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2021%20Aug%202%202009-2021%20NSF%20HERD%20Data%20per%20Facult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2021%20Aug%202%202009-2021%20NSF%20HERD%20Data%20per%20Facult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ailmissouri.sharepoint.com/sites/ChoisSeabornCrew-Ogrp/Shared%20Documents/Drafts/2009-2021%20NSF%20HERD%20Data%20per%20Facult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jsmnd\AppData\Local\Microsoft\Windows\INetCache\Content.Outlook\23SL5006\2021%20Aug%202%202009-2021%20NSF%20HERD%20Data%20per%20Facult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ylktg\Box\UMKC\ORS\Reports\UMKC%20grants%20data%20(by%202021)\UMKC%20R-D%20expenditures%20(2008-202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ylktg\Box\UMKC\ORS\Reports\UMKC%20grants%20data%20(by%202021)\UMKC%20R-D%20expenditures%20(2008-202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ylktg\Box\UMKC\ORS\Reports\UMKC%20grants%20data%20(by%202021)\UMKC%20R-D%20expenditures%20(2008-2020).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Arial Black" panose="020B0A04020102020204" pitchFamily="34" charset="0"/>
                <a:ea typeface="+mn-ea"/>
                <a:cs typeface="+mn-cs"/>
              </a:defRPr>
            </a:pPr>
            <a:r>
              <a:rPr lang="en-US">
                <a:latin typeface="Arial Black" panose="020B0A04020102020204" pitchFamily="34" charset="0"/>
              </a:rPr>
              <a:t>Phase I R&amp;D</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lineChart>
        <c:grouping val="standard"/>
        <c:varyColors val="0"/>
        <c:ser>
          <c:idx val="1"/>
          <c:order val="1"/>
          <c:tx>
            <c:strRef>
              <c:f>'Excel Charts'!$K$1</c:f>
              <c:strCache>
                <c:ptCount val="1"/>
                <c:pt idx="0">
                  <c:v>Old Phase I</c:v>
                </c:pt>
              </c:strCache>
            </c:strRef>
          </c:tx>
          <c:spPr>
            <a:ln w="34925" cap="rnd">
              <a:solidFill>
                <a:srgbClr val="FF0000"/>
              </a:solidFill>
              <a:round/>
            </a:ln>
            <a:effectLst/>
          </c:spPr>
          <c:marker>
            <c:symbol val="circle"/>
            <c:size val="10"/>
            <c:spPr>
              <a:solidFill>
                <a:srgbClr val="FF0000"/>
              </a:solidFill>
              <a:ln w="15875">
                <a:noFill/>
              </a:ln>
              <a:effectLst/>
            </c:spPr>
          </c:marker>
          <c:cat>
            <c:numRef>
              <c:f>'Excel Charts'!$J$2:$J$7</c:f>
              <c:numCache>
                <c:formatCode>General</c:formatCode>
                <c:ptCount val="6"/>
                <c:pt idx="0">
                  <c:v>2016</c:v>
                </c:pt>
                <c:pt idx="1">
                  <c:v>2017</c:v>
                </c:pt>
                <c:pt idx="2">
                  <c:v>2018</c:v>
                </c:pt>
                <c:pt idx="3">
                  <c:v>2019</c:v>
                </c:pt>
                <c:pt idx="4">
                  <c:v>2020</c:v>
                </c:pt>
                <c:pt idx="5">
                  <c:v>2021</c:v>
                </c:pt>
              </c:numCache>
            </c:numRef>
          </c:cat>
          <c:val>
            <c:numRef>
              <c:f>'Excel Charts'!$K$2:$K$7</c:f>
              <c:numCache>
                <c:formatCode>"$"#,,"M";</c:formatCode>
                <c:ptCount val="6"/>
                <c:pt idx="0">
                  <c:v>94769000</c:v>
                </c:pt>
                <c:pt idx="1">
                  <c:v>96415000</c:v>
                </c:pt>
                <c:pt idx="2">
                  <c:v>99374000</c:v>
                </c:pt>
                <c:pt idx="3">
                  <c:v>111941000</c:v>
                </c:pt>
                <c:pt idx="4">
                  <c:v>123042000</c:v>
                </c:pt>
                <c:pt idx="5">
                  <c:v>122713661.05</c:v>
                </c:pt>
              </c:numCache>
            </c:numRef>
          </c:val>
          <c:smooth val="0"/>
          <c:extLst>
            <c:ext xmlns:c16="http://schemas.microsoft.com/office/drawing/2014/chart" uri="{C3380CC4-5D6E-409C-BE32-E72D297353CC}">
              <c16:uniqueId val="{00000000-72EA-4D80-9B1D-FFC1553E1826}"/>
            </c:ext>
          </c:extLst>
        </c:ser>
        <c:ser>
          <c:idx val="2"/>
          <c:order val="2"/>
          <c:tx>
            <c:strRef>
              <c:f>'Excel Charts'!$L$1</c:f>
              <c:strCache>
                <c:ptCount val="1"/>
                <c:pt idx="0">
                  <c:v>New Phase I</c:v>
                </c:pt>
              </c:strCache>
            </c:strRef>
          </c:tx>
          <c:spPr>
            <a:ln w="44450" cap="rnd">
              <a:solidFill>
                <a:schemeClr val="accent1"/>
              </a:solidFill>
              <a:round/>
            </a:ln>
            <a:effectLst/>
          </c:spPr>
          <c:marker>
            <c:symbol val="circle"/>
            <c:size val="10"/>
            <c:spPr>
              <a:solidFill>
                <a:schemeClr val="accent1"/>
              </a:solidFill>
              <a:ln w="15875">
                <a:noFill/>
              </a:ln>
              <a:effectLst/>
            </c:spPr>
          </c:marker>
          <c:cat>
            <c:numRef>
              <c:f>'Excel Charts'!$J$2:$J$7</c:f>
              <c:numCache>
                <c:formatCode>General</c:formatCode>
                <c:ptCount val="6"/>
                <c:pt idx="0">
                  <c:v>2016</c:v>
                </c:pt>
                <c:pt idx="1">
                  <c:v>2017</c:v>
                </c:pt>
                <c:pt idx="2">
                  <c:v>2018</c:v>
                </c:pt>
                <c:pt idx="3">
                  <c:v>2019</c:v>
                </c:pt>
                <c:pt idx="4">
                  <c:v>2020</c:v>
                </c:pt>
                <c:pt idx="5">
                  <c:v>2021</c:v>
                </c:pt>
              </c:numCache>
            </c:numRef>
          </c:cat>
          <c:val>
            <c:numRef>
              <c:f>'Excel Charts'!$L$2:$L$7</c:f>
              <c:numCache>
                <c:formatCode>"$"#,,"M";</c:formatCode>
                <c:ptCount val="6"/>
                <c:pt idx="0">
                  <c:v>104245000</c:v>
                </c:pt>
                <c:pt idx="1">
                  <c:v>120202000</c:v>
                </c:pt>
                <c:pt idx="2">
                  <c:v>123436000</c:v>
                </c:pt>
                <c:pt idx="3">
                  <c:v>127348000</c:v>
                </c:pt>
                <c:pt idx="4">
                  <c:v>139899000</c:v>
                </c:pt>
                <c:pt idx="5">
                  <c:v>144430808.40000001</c:v>
                </c:pt>
              </c:numCache>
            </c:numRef>
          </c:val>
          <c:smooth val="0"/>
          <c:extLst>
            <c:ext xmlns:c16="http://schemas.microsoft.com/office/drawing/2014/chart" uri="{C3380CC4-5D6E-409C-BE32-E72D297353CC}">
              <c16:uniqueId val="{00000001-72EA-4D80-9B1D-FFC1553E1826}"/>
            </c:ext>
          </c:extLst>
        </c:ser>
        <c:dLbls>
          <c:showLegendKey val="0"/>
          <c:showVal val="0"/>
          <c:showCatName val="0"/>
          <c:showSerName val="0"/>
          <c:showPercent val="0"/>
          <c:showBubbleSize val="0"/>
        </c:dLbls>
        <c:marker val="1"/>
        <c:smooth val="0"/>
        <c:axId val="646060223"/>
        <c:axId val="544421663"/>
        <c:extLst>
          <c:ext xmlns:c15="http://schemas.microsoft.com/office/drawing/2012/chart" uri="{02D57815-91ED-43cb-92C2-25804820EDAC}">
            <c15:filteredLineSeries>
              <c15:ser>
                <c:idx val="0"/>
                <c:order val="0"/>
                <c:tx>
                  <c:strRef>
                    <c:extLst>
                      <c:ext uri="{02D57815-91ED-43cb-92C2-25804820EDAC}">
                        <c15:formulaRef>
                          <c15:sqref>'Excel Charts'!$J$1</c15:sqref>
                        </c15:formulaRef>
                      </c:ext>
                    </c:extLst>
                    <c:strCache>
                      <c:ptCount val="1"/>
                      <c:pt idx="0">
                        <c:v>Fiscal Year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'Excel Charts'!$J$2:$J$7</c15:sqref>
                        </c15:formulaRef>
                      </c:ext>
                    </c:extLst>
                    <c:numCache>
                      <c:formatCode>General</c:formatCode>
                      <c:ptCount val="6"/>
                      <c:pt idx="0">
                        <c:v>2016</c:v>
                      </c:pt>
                      <c:pt idx="1">
                        <c:v>2017</c:v>
                      </c:pt>
                      <c:pt idx="2">
                        <c:v>2018</c:v>
                      </c:pt>
                      <c:pt idx="3">
                        <c:v>2019</c:v>
                      </c:pt>
                      <c:pt idx="4">
                        <c:v>2020</c:v>
                      </c:pt>
                      <c:pt idx="5">
                        <c:v>2021</c:v>
                      </c:pt>
                    </c:numCache>
                  </c:numRef>
                </c:cat>
                <c:val>
                  <c:numRef>
                    <c:extLst>
                      <c:ext uri="{02D57815-91ED-43cb-92C2-25804820EDAC}">
                        <c15:formulaRef>
                          <c15:sqref>'Excel Charts'!$J$2:$J$7</c15:sqref>
                        </c15:formulaRef>
                      </c:ext>
                    </c:extLst>
                    <c:numCache>
                      <c:formatCode>General</c:formatCode>
                      <c:ptCount val="6"/>
                      <c:pt idx="0">
                        <c:v>2016</c:v>
                      </c:pt>
                      <c:pt idx="1">
                        <c:v>2017</c:v>
                      </c:pt>
                      <c:pt idx="2">
                        <c:v>2018</c:v>
                      </c:pt>
                      <c:pt idx="3">
                        <c:v>2019</c:v>
                      </c:pt>
                      <c:pt idx="4">
                        <c:v>2020</c:v>
                      </c:pt>
                      <c:pt idx="5">
                        <c:v>2021</c:v>
                      </c:pt>
                    </c:numCache>
                  </c:numRef>
                </c:val>
                <c:smooth val="0"/>
                <c:extLst>
                  <c:ext xmlns:c16="http://schemas.microsoft.com/office/drawing/2014/chart" uri="{C3380CC4-5D6E-409C-BE32-E72D297353CC}">
                    <c16:uniqueId val="{00000002-72EA-4D80-9B1D-FFC1553E1826}"/>
                  </c:ext>
                </c:extLst>
              </c15:ser>
            </c15:filteredLineSeries>
          </c:ext>
        </c:extLst>
      </c:lineChart>
      <c:catAx>
        <c:axId val="64606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544421663"/>
        <c:crossesAt val="60000000"/>
        <c:auto val="1"/>
        <c:lblAlgn val="ctr"/>
        <c:lblOffset val="100"/>
        <c:noMultiLvlLbl val="0"/>
      </c:catAx>
      <c:valAx>
        <c:axId val="544421663"/>
        <c:scaling>
          <c:orientation val="minMax"/>
          <c:max val="150000000"/>
          <c:min val="90000000"/>
        </c:scaling>
        <c:delete val="0"/>
        <c:axPos val="l"/>
        <c:majorGridlines>
          <c:spPr>
            <a:ln w="9525" cap="flat" cmpd="sng" algn="ctr">
              <a:solidFill>
                <a:schemeClr val="tx1">
                  <a:lumMod val="15000"/>
                  <a:lumOff val="85000"/>
                </a:schemeClr>
              </a:solidFill>
              <a:round/>
            </a:ln>
            <a:effectLst/>
          </c:spPr>
        </c:majorGridlines>
        <c:numFmt formatCode="&quot;$&quot;#,,&quot;M&quot;;"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64606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6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Sheet1!$A$55</c:f>
              <c:strCache>
                <c:ptCount val="1"/>
                <c:pt idx="0">
                  <c:v>Awarded Amount ($ in Thousands)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Sheet1!$B$54:$G$54</c:f>
              <c:numCache>
                <c:formatCode>General</c:formatCode>
                <c:ptCount val="6"/>
                <c:pt idx="0">
                  <c:v>2016</c:v>
                </c:pt>
                <c:pt idx="1">
                  <c:v>2017</c:v>
                </c:pt>
                <c:pt idx="2">
                  <c:v>2018</c:v>
                </c:pt>
                <c:pt idx="3">
                  <c:v>2019</c:v>
                </c:pt>
                <c:pt idx="4">
                  <c:v>2020</c:v>
                </c:pt>
                <c:pt idx="5">
                  <c:v>2021</c:v>
                </c:pt>
              </c:numCache>
            </c:numRef>
          </c:cat>
          <c:val>
            <c:numRef>
              <c:f>Sheet1!$B$55:$G$55</c:f>
              <c:numCache>
                <c:formatCode>"$"#,##0</c:formatCode>
                <c:ptCount val="6"/>
                <c:pt idx="0">
                  <c:v>33856</c:v>
                </c:pt>
                <c:pt idx="1">
                  <c:v>28427</c:v>
                </c:pt>
                <c:pt idx="2">
                  <c:v>45133</c:v>
                </c:pt>
                <c:pt idx="3">
                  <c:v>38544</c:v>
                </c:pt>
                <c:pt idx="4">
                  <c:v>48947</c:v>
                </c:pt>
                <c:pt idx="5">
                  <c:v>54571</c:v>
                </c:pt>
              </c:numCache>
            </c:numRef>
          </c:val>
          <c:smooth val="0"/>
          <c:extLst>
            <c:ext xmlns:c16="http://schemas.microsoft.com/office/drawing/2014/chart" uri="{C3380CC4-5D6E-409C-BE32-E72D297353CC}">
              <c16:uniqueId val="{00000000-A041-44F9-8F25-0B7A5E0CB313}"/>
            </c:ext>
          </c:extLst>
        </c:ser>
        <c:dLbls>
          <c:showLegendKey val="0"/>
          <c:showVal val="0"/>
          <c:showCatName val="0"/>
          <c:showSerName val="0"/>
          <c:showPercent val="0"/>
          <c:showBubbleSize val="0"/>
        </c:dLbls>
        <c:smooth val="0"/>
        <c:axId val="1909784031"/>
        <c:axId val="1909789855"/>
      </c:lineChart>
      <c:catAx>
        <c:axId val="190978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789855"/>
        <c:crosses val="autoZero"/>
        <c:auto val="1"/>
        <c:lblAlgn val="ctr"/>
        <c:lblOffset val="100"/>
        <c:noMultiLvlLbl val="0"/>
      </c:catAx>
      <c:valAx>
        <c:axId val="190978985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7840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UMKC R&amp;D Expenditures (Total vs Federal R&amp;D)</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Sheet1!$A$34</c:f>
              <c:strCache>
                <c:ptCount val="1"/>
                <c:pt idx="0">
                  <c:v>Total R&amp;D</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Sheet1!$B$32:$F$33</c:f>
              <c:strCache>
                <c:ptCount val="5"/>
                <c:pt idx="0">
                  <c:v>2016</c:v>
                </c:pt>
                <c:pt idx="1">
                  <c:v>2017</c:v>
                </c:pt>
                <c:pt idx="2">
                  <c:v>2018</c:v>
                </c:pt>
                <c:pt idx="3">
                  <c:v>2019</c:v>
                </c:pt>
                <c:pt idx="4">
                  <c:v>2020</c:v>
                </c:pt>
              </c:strCache>
            </c:strRef>
          </c:cat>
          <c:val>
            <c:numRef>
              <c:f>Sheet1!$B$34:$F$34</c:f>
              <c:numCache>
                <c:formatCode>"$"#,##0</c:formatCode>
                <c:ptCount val="5"/>
                <c:pt idx="0">
                  <c:v>26292</c:v>
                </c:pt>
                <c:pt idx="1">
                  <c:v>25123</c:v>
                </c:pt>
                <c:pt idx="2">
                  <c:v>25136</c:v>
                </c:pt>
                <c:pt idx="3">
                  <c:v>27107</c:v>
                </c:pt>
                <c:pt idx="4">
                  <c:v>36356</c:v>
                </c:pt>
              </c:numCache>
            </c:numRef>
          </c:val>
          <c:smooth val="0"/>
          <c:extLst>
            <c:ext xmlns:c16="http://schemas.microsoft.com/office/drawing/2014/chart" uri="{C3380CC4-5D6E-409C-BE32-E72D297353CC}">
              <c16:uniqueId val="{00000000-0C0A-44B1-B003-7126A3CFB577}"/>
            </c:ext>
          </c:extLst>
        </c:ser>
        <c:ser>
          <c:idx val="1"/>
          <c:order val="1"/>
          <c:tx>
            <c:strRef>
              <c:f>Sheet1!$A$35</c:f>
              <c:strCache>
                <c:ptCount val="1"/>
                <c:pt idx="0">
                  <c:v>Federal R&amp;D</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Sheet1!$B$32:$F$33</c:f>
              <c:strCache>
                <c:ptCount val="5"/>
                <c:pt idx="0">
                  <c:v>2016</c:v>
                </c:pt>
                <c:pt idx="1">
                  <c:v>2017</c:v>
                </c:pt>
                <c:pt idx="2">
                  <c:v>2018</c:v>
                </c:pt>
                <c:pt idx="3">
                  <c:v>2019</c:v>
                </c:pt>
                <c:pt idx="4">
                  <c:v>2020</c:v>
                </c:pt>
              </c:strCache>
            </c:strRef>
          </c:cat>
          <c:val>
            <c:numRef>
              <c:f>Sheet1!$B$35:$F$35</c:f>
              <c:numCache>
                <c:formatCode>"$"#,##0</c:formatCode>
                <c:ptCount val="5"/>
                <c:pt idx="0">
                  <c:v>13081</c:v>
                </c:pt>
                <c:pt idx="1">
                  <c:v>11296</c:v>
                </c:pt>
                <c:pt idx="2">
                  <c:v>10596</c:v>
                </c:pt>
                <c:pt idx="3">
                  <c:v>14327</c:v>
                </c:pt>
                <c:pt idx="4">
                  <c:v>22320</c:v>
                </c:pt>
              </c:numCache>
            </c:numRef>
          </c:val>
          <c:smooth val="0"/>
          <c:extLst>
            <c:ext xmlns:c16="http://schemas.microsoft.com/office/drawing/2014/chart" uri="{C3380CC4-5D6E-409C-BE32-E72D297353CC}">
              <c16:uniqueId val="{00000001-0C0A-44B1-B003-7126A3CFB577}"/>
            </c:ext>
          </c:extLst>
        </c:ser>
        <c:dLbls>
          <c:dLblPos val="t"/>
          <c:showLegendKey val="0"/>
          <c:showVal val="1"/>
          <c:showCatName val="0"/>
          <c:showSerName val="0"/>
          <c:showPercent val="0"/>
          <c:showBubbleSize val="0"/>
        </c:dLbls>
        <c:smooth val="0"/>
        <c:axId val="1349467167"/>
        <c:axId val="1349461759"/>
      </c:lineChart>
      <c:catAx>
        <c:axId val="1349467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9461759"/>
        <c:crosses val="autoZero"/>
        <c:auto val="1"/>
        <c:lblAlgn val="ctr"/>
        <c:lblOffset val="100"/>
        <c:noMultiLvlLbl val="0"/>
      </c:catAx>
      <c:valAx>
        <c:axId val="134946175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9467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Sheet1!$A$101</c:f>
              <c:strCache>
                <c:ptCount val="1"/>
                <c:pt idx="0">
                  <c:v>Total R&amp;D Exp. per Faculty</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Sheet1!$B$100:$F$100</c:f>
              <c:numCache>
                <c:formatCode>General</c:formatCode>
                <c:ptCount val="5"/>
                <c:pt idx="0">
                  <c:v>2016</c:v>
                </c:pt>
                <c:pt idx="1">
                  <c:v>2017</c:v>
                </c:pt>
                <c:pt idx="2">
                  <c:v>2018</c:v>
                </c:pt>
                <c:pt idx="3">
                  <c:v>2019</c:v>
                </c:pt>
                <c:pt idx="4">
                  <c:v>2020</c:v>
                </c:pt>
              </c:numCache>
            </c:numRef>
          </c:cat>
          <c:val>
            <c:numRef>
              <c:f>Sheet1!$B$101:$F$101</c:f>
              <c:numCache>
                <c:formatCode>"$"#,##0</c:formatCode>
                <c:ptCount val="5"/>
                <c:pt idx="0">
                  <c:v>62303.317535545022</c:v>
                </c:pt>
                <c:pt idx="1">
                  <c:v>60247.002398081531</c:v>
                </c:pt>
                <c:pt idx="2">
                  <c:v>63314.861460957181</c:v>
                </c:pt>
                <c:pt idx="3">
                  <c:v>78343.930635838144</c:v>
                </c:pt>
                <c:pt idx="4">
                  <c:v>105994.16909620991</c:v>
                </c:pt>
              </c:numCache>
            </c:numRef>
          </c:val>
          <c:smooth val="0"/>
          <c:extLst>
            <c:ext xmlns:c16="http://schemas.microsoft.com/office/drawing/2014/chart" uri="{C3380CC4-5D6E-409C-BE32-E72D297353CC}">
              <c16:uniqueId val="{00000000-9AA2-4537-A451-ED8560FFD766}"/>
            </c:ext>
          </c:extLst>
        </c:ser>
        <c:ser>
          <c:idx val="1"/>
          <c:order val="1"/>
          <c:tx>
            <c:strRef>
              <c:f>Sheet1!$A$102</c:f>
              <c:strCache>
                <c:ptCount val="1"/>
                <c:pt idx="0">
                  <c:v>Total R&amp;D Exp. per STEM/Health Faculty</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Sheet1!$B$100:$F$100</c:f>
              <c:numCache>
                <c:formatCode>General</c:formatCode>
                <c:ptCount val="5"/>
                <c:pt idx="0">
                  <c:v>2016</c:v>
                </c:pt>
                <c:pt idx="1">
                  <c:v>2017</c:v>
                </c:pt>
                <c:pt idx="2">
                  <c:v>2018</c:v>
                </c:pt>
                <c:pt idx="3">
                  <c:v>2019</c:v>
                </c:pt>
                <c:pt idx="4">
                  <c:v>2020</c:v>
                </c:pt>
              </c:numCache>
            </c:numRef>
          </c:cat>
          <c:val>
            <c:numRef>
              <c:f>Sheet1!$B$102:$F$102</c:f>
              <c:numCache>
                <c:formatCode>"$"#,##0</c:formatCode>
                <c:ptCount val="5"/>
                <c:pt idx="0">
                  <c:v>166405.06329113923</c:v>
                </c:pt>
                <c:pt idx="1">
                  <c:v>154128.83435582821</c:v>
                </c:pt>
                <c:pt idx="2">
                  <c:v>156124.22360248448</c:v>
                </c:pt>
                <c:pt idx="3">
                  <c:v>184401.36054421769</c:v>
                </c:pt>
                <c:pt idx="4">
                  <c:v>290848</c:v>
                </c:pt>
              </c:numCache>
            </c:numRef>
          </c:val>
          <c:smooth val="0"/>
          <c:extLst>
            <c:ext xmlns:c16="http://schemas.microsoft.com/office/drawing/2014/chart" uri="{C3380CC4-5D6E-409C-BE32-E72D297353CC}">
              <c16:uniqueId val="{00000001-9AA2-4537-A451-ED8560FFD766}"/>
            </c:ext>
          </c:extLst>
        </c:ser>
        <c:dLbls>
          <c:dLblPos val="t"/>
          <c:showLegendKey val="0"/>
          <c:showVal val="1"/>
          <c:showCatName val="0"/>
          <c:showSerName val="0"/>
          <c:showPercent val="0"/>
          <c:showBubbleSize val="0"/>
        </c:dLbls>
        <c:smooth val="0"/>
        <c:axId val="763062111"/>
        <c:axId val="763074591"/>
      </c:lineChart>
      <c:catAx>
        <c:axId val="76306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3074591"/>
        <c:crosses val="autoZero"/>
        <c:auto val="1"/>
        <c:lblAlgn val="ctr"/>
        <c:lblOffset val="100"/>
        <c:noMultiLvlLbl val="0"/>
      </c:catAx>
      <c:valAx>
        <c:axId val="76307459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3062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Sheet1!$A$98</c:f>
              <c:strCache>
                <c:ptCount val="1"/>
                <c:pt idx="0">
                  <c:v>Federal R&amp;D Exp. per Faculty</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Sheet1!$B$97:$F$97</c:f>
              <c:numCache>
                <c:formatCode>General</c:formatCode>
                <c:ptCount val="5"/>
                <c:pt idx="0">
                  <c:v>2016</c:v>
                </c:pt>
                <c:pt idx="1">
                  <c:v>2017</c:v>
                </c:pt>
                <c:pt idx="2">
                  <c:v>2018</c:v>
                </c:pt>
                <c:pt idx="3">
                  <c:v>2019</c:v>
                </c:pt>
                <c:pt idx="4">
                  <c:v>2020</c:v>
                </c:pt>
              </c:numCache>
            </c:numRef>
          </c:cat>
          <c:val>
            <c:numRef>
              <c:f>Sheet1!$B$98:$F$98</c:f>
              <c:numCache>
                <c:formatCode>"$"#,##0</c:formatCode>
                <c:ptCount val="5"/>
                <c:pt idx="0">
                  <c:v>30997.630331753553</c:v>
                </c:pt>
                <c:pt idx="1">
                  <c:v>27088.729016786572</c:v>
                </c:pt>
                <c:pt idx="2">
                  <c:v>26690.176322418138</c:v>
                </c:pt>
                <c:pt idx="3">
                  <c:v>41407.514450867049</c:v>
                </c:pt>
                <c:pt idx="4">
                  <c:v>65072.886297376092</c:v>
                </c:pt>
              </c:numCache>
            </c:numRef>
          </c:val>
          <c:smooth val="0"/>
          <c:extLst>
            <c:ext xmlns:c16="http://schemas.microsoft.com/office/drawing/2014/chart" uri="{C3380CC4-5D6E-409C-BE32-E72D297353CC}">
              <c16:uniqueId val="{00000000-B322-4955-870C-2AD0C22C2E26}"/>
            </c:ext>
          </c:extLst>
        </c:ser>
        <c:dLbls>
          <c:showLegendKey val="0"/>
          <c:showVal val="0"/>
          <c:showCatName val="0"/>
          <c:showSerName val="0"/>
          <c:showPercent val="0"/>
          <c:showBubbleSize val="0"/>
        </c:dLbls>
        <c:smooth val="0"/>
        <c:axId val="1998907055"/>
        <c:axId val="1998909967"/>
      </c:lineChart>
      <c:catAx>
        <c:axId val="1998907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8909967"/>
        <c:crosses val="autoZero"/>
        <c:auto val="1"/>
        <c:lblAlgn val="ctr"/>
        <c:lblOffset val="100"/>
        <c:noMultiLvlLbl val="0"/>
      </c:catAx>
      <c:valAx>
        <c:axId val="199890996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89070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t>UMKC Number of Master's and Doctoral</a:t>
            </a:r>
            <a:r>
              <a:rPr lang="en-US" sz="1400" b="1" baseline="0"/>
              <a:t> Research Degrees Conferred</a:t>
            </a:r>
            <a:endParaRPr lang="en-US" sz="14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Masters</c:v>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Degrees!$C$14:$H$14</c:f>
              <c:numCache>
                <c:formatCode>General</c:formatCode>
                <c:ptCount val="6"/>
                <c:pt idx="0">
                  <c:v>2015</c:v>
                </c:pt>
                <c:pt idx="1">
                  <c:v>2016</c:v>
                </c:pt>
                <c:pt idx="2">
                  <c:v>2017</c:v>
                </c:pt>
                <c:pt idx="3">
                  <c:v>2018</c:v>
                </c:pt>
                <c:pt idx="4">
                  <c:v>2019</c:v>
                </c:pt>
                <c:pt idx="5">
                  <c:v>2020</c:v>
                </c:pt>
              </c:numCache>
            </c:numRef>
          </c:cat>
          <c:val>
            <c:numRef>
              <c:f>Degrees!$C$7:$H$7</c:f>
              <c:numCache>
                <c:formatCode>#,##0</c:formatCode>
                <c:ptCount val="6"/>
                <c:pt idx="0">
                  <c:v>1197</c:v>
                </c:pt>
                <c:pt idx="1">
                  <c:v>1213</c:v>
                </c:pt>
                <c:pt idx="2">
                  <c:v>1082</c:v>
                </c:pt>
                <c:pt idx="3">
                  <c:v>962</c:v>
                </c:pt>
                <c:pt idx="4">
                  <c:v>859</c:v>
                </c:pt>
                <c:pt idx="5">
                  <c:v>892</c:v>
                </c:pt>
              </c:numCache>
            </c:numRef>
          </c:val>
          <c:smooth val="0"/>
          <c:extLst>
            <c:ext xmlns:c16="http://schemas.microsoft.com/office/drawing/2014/chart" uri="{C3380CC4-5D6E-409C-BE32-E72D297353CC}">
              <c16:uniqueId val="{00000000-B451-472A-A1D4-94E0478E2F74}"/>
            </c:ext>
          </c:extLst>
        </c:ser>
        <c:ser>
          <c:idx val="1"/>
          <c:order val="1"/>
          <c:tx>
            <c:v>Doctorates</c:v>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Degrees!$C$14:$H$14</c:f>
              <c:numCache>
                <c:formatCode>General</c:formatCode>
                <c:ptCount val="6"/>
                <c:pt idx="0">
                  <c:v>2015</c:v>
                </c:pt>
                <c:pt idx="1">
                  <c:v>2016</c:v>
                </c:pt>
                <c:pt idx="2">
                  <c:v>2017</c:v>
                </c:pt>
                <c:pt idx="3">
                  <c:v>2018</c:v>
                </c:pt>
                <c:pt idx="4">
                  <c:v>2019</c:v>
                </c:pt>
                <c:pt idx="5">
                  <c:v>2020</c:v>
                </c:pt>
              </c:numCache>
            </c:numRef>
          </c:cat>
          <c:val>
            <c:numRef>
              <c:f>Degrees!$C$16:$H$16</c:f>
              <c:numCache>
                <c:formatCode>#,##0</c:formatCode>
                <c:ptCount val="6"/>
                <c:pt idx="0">
                  <c:v>98</c:v>
                </c:pt>
                <c:pt idx="1">
                  <c:v>120</c:v>
                </c:pt>
                <c:pt idx="2">
                  <c:v>122</c:v>
                </c:pt>
                <c:pt idx="3">
                  <c:v>114</c:v>
                </c:pt>
                <c:pt idx="4">
                  <c:v>135</c:v>
                </c:pt>
                <c:pt idx="5">
                  <c:v>138</c:v>
                </c:pt>
              </c:numCache>
            </c:numRef>
          </c:val>
          <c:smooth val="0"/>
          <c:extLst>
            <c:ext xmlns:c16="http://schemas.microsoft.com/office/drawing/2014/chart" uri="{C3380CC4-5D6E-409C-BE32-E72D297353CC}">
              <c16:uniqueId val="{00000001-B451-472A-A1D4-94E0478E2F74}"/>
            </c:ext>
          </c:extLst>
        </c:ser>
        <c:dLbls>
          <c:dLblPos val="t"/>
          <c:showLegendKey val="0"/>
          <c:showVal val="1"/>
          <c:showCatName val="0"/>
          <c:showSerName val="0"/>
          <c:showPercent val="0"/>
          <c:showBubbleSize val="0"/>
        </c:dLbls>
        <c:marker val="1"/>
        <c:smooth val="0"/>
        <c:axId val="612829424"/>
        <c:axId val="612798264"/>
      </c:lineChart>
      <c:catAx>
        <c:axId val="61282942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Fiscal Year</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798264"/>
        <c:crosses val="autoZero"/>
        <c:auto val="1"/>
        <c:lblAlgn val="ctr"/>
        <c:lblOffset val="100"/>
        <c:noMultiLvlLbl val="0"/>
      </c:catAx>
      <c:valAx>
        <c:axId val="612798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Number of Degrees Conferred</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82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Master's Degrees Conferred</a:t>
            </a:r>
          </a:p>
          <a:p>
            <a:pPr>
              <a:defRPr/>
            </a:pPr>
            <a:r>
              <a:rPr lang="en-US" b="1"/>
              <a:t>UMKC</a:t>
            </a:r>
            <a:r>
              <a:rPr lang="en-US" b="1" baseline="0"/>
              <a:t> and Peers</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433070866141736E-2"/>
          <c:y val="0.11354411301271512"/>
          <c:w val="0.93120390018062882"/>
          <c:h val="0.74347526536704189"/>
        </c:manualLayout>
      </c:layout>
      <c:lineChart>
        <c:grouping val="standard"/>
        <c:varyColors val="0"/>
        <c:ser>
          <c:idx val="0"/>
          <c:order val="0"/>
          <c:tx>
            <c:strRef>
              <c:f>Degrees!$B$6</c:f>
              <c:strCache>
                <c:ptCount val="1"/>
                <c:pt idx="0">
                  <c:v>University of Massachusetts-Boston</c:v>
                </c:pt>
              </c:strCache>
            </c:strRef>
          </c:tx>
          <c:spPr>
            <a:ln w="28575" cap="rnd">
              <a:solidFill>
                <a:srgbClr val="FF0000"/>
              </a:solidFill>
              <a:round/>
            </a:ln>
            <a:effectLst/>
          </c:spPr>
          <c:marker>
            <c:symbol val="circle"/>
            <c:size val="5"/>
            <c:spPr>
              <a:solidFill>
                <a:srgbClr val="FF0000"/>
              </a:solidFill>
              <a:ln w="9525">
                <a:solidFill>
                  <a:schemeClr val="accent1"/>
                </a:solidFill>
              </a:ln>
              <a:effectLst/>
            </c:spPr>
          </c:marker>
          <c:cat>
            <c:numRef>
              <c:f>Degrees!$C$5:$H$5</c:f>
              <c:numCache>
                <c:formatCode>General</c:formatCode>
                <c:ptCount val="6"/>
                <c:pt idx="0">
                  <c:v>2015</c:v>
                </c:pt>
                <c:pt idx="1">
                  <c:v>2016</c:v>
                </c:pt>
                <c:pt idx="2">
                  <c:v>2017</c:v>
                </c:pt>
                <c:pt idx="3">
                  <c:v>2018</c:v>
                </c:pt>
                <c:pt idx="4">
                  <c:v>2019</c:v>
                </c:pt>
                <c:pt idx="5">
                  <c:v>2020</c:v>
                </c:pt>
              </c:numCache>
            </c:numRef>
          </c:cat>
          <c:val>
            <c:numRef>
              <c:f>Degrees!$C$6:$G$6</c:f>
              <c:numCache>
                <c:formatCode>#,##0</c:formatCode>
                <c:ptCount val="5"/>
                <c:pt idx="0">
                  <c:v>1042</c:v>
                </c:pt>
                <c:pt idx="1">
                  <c:v>936</c:v>
                </c:pt>
                <c:pt idx="2">
                  <c:v>994</c:v>
                </c:pt>
                <c:pt idx="3">
                  <c:v>967</c:v>
                </c:pt>
                <c:pt idx="4">
                  <c:v>876</c:v>
                </c:pt>
              </c:numCache>
            </c:numRef>
          </c:val>
          <c:smooth val="0"/>
          <c:extLst>
            <c:ext xmlns:c16="http://schemas.microsoft.com/office/drawing/2014/chart" uri="{C3380CC4-5D6E-409C-BE32-E72D297353CC}">
              <c16:uniqueId val="{00000000-8293-48A3-A285-CA266FC5DEFE}"/>
            </c:ext>
          </c:extLst>
        </c:ser>
        <c:ser>
          <c:idx val="1"/>
          <c:order val="1"/>
          <c:tx>
            <c:strRef>
              <c:f>Degrees!$B$7</c:f>
              <c:strCache>
                <c:ptCount val="1"/>
                <c:pt idx="0">
                  <c:v>University of Missouri-Kansas City</c:v>
                </c:pt>
              </c:strCache>
            </c:strRef>
          </c:tx>
          <c:spPr>
            <a:ln w="28575" cap="rnd">
              <a:solidFill>
                <a:srgbClr val="0070C0"/>
              </a:solidFill>
              <a:round/>
            </a:ln>
            <a:effectLst/>
          </c:spPr>
          <c:marker>
            <c:symbol val="circle"/>
            <c:size val="5"/>
            <c:spPr>
              <a:solidFill>
                <a:srgbClr val="0070C0"/>
              </a:solidFill>
              <a:ln w="9525">
                <a:noFill/>
              </a:ln>
              <a:effectLst/>
            </c:spPr>
          </c:marker>
          <c:cat>
            <c:numRef>
              <c:f>Degrees!$C$5:$H$5</c:f>
              <c:numCache>
                <c:formatCode>General</c:formatCode>
                <c:ptCount val="6"/>
                <c:pt idx="0">
                  <c:v>2015</c:v>
                </c:pt>
                <c:pt idx="1">
                  <c:v>2016</c:v>
                </c:pt>
                <c:pt idx="2">
                  <c:v>2017</c:v>
                </c:pt>
                <c:pt idx="3">
                  <c:v>2018</c:v>
                </c:pt>
                <c:pt idx="4">
                  <c:v>2019</c:v>
                </c:pt>
                <c:pt idx="5">
                  <c:v>2020</c:v>
                </c:pt>
              </c:numCache>
            </c:numRef>
          </c:cat>
          <c:val>
            <c:numRef>
              <c:f>Degrees!$C$7:$H$7</c:f>
              <c:numCache>
                <c:formatCode>#,##0</c:formatCode>
                <c:ptCount val="6"/>
                <c:pt idx="0">
                  <c:v>1197</c:v>
                </c:pt>
                <c:pt idx="1">
                  <c:v>1213</c:v>
                </c:pt>
                <c:pt idx="2">
                  <c:v>1082</c:v>
                </c:pt>
                <c:pt idx="3">
                  <c:v>962</c:v>
                </c:pt>
                <c:pt idx="4">
                  <c:v>859</c:v>
                </c:pt>
                <c:pt idx="5">
                  <c:v>892</c:v>
                </c:pt>
              </c:numCache>
            </c:numRef>
          </c:val>
          <c:smooth val="0"/>
          <c:extLst>
            <c:ext xmlns:c16="http://schemas.microsoft.com/office/drawing/2014/chart" uri="{C3380CC4-5D6E-409C-BE32-E72D297353CC}">
              <c16:uniqueId val="{00000001-8293-48A3-A285-CA266FC5DEFE}"/>
            </c:ext>
          </c:extLst>
        </c:ser>
        <c:ser>
          <c:idx val="2"/>
          <c:order val="2"/>
          <c:tx>
            <c:strRef>
              <c:f>Degrees!$B$8</c:f>
              <c:strCache>
                <c:ptCount val="1"/>
                <c:pt idx="0">
                  <c:v>University of North Carolina at Greensboro</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Degrees!$C$5:$H$5</c:f>
              <c:numCache>
                <c:formatCode>General</c:formatCode>
                <c:ptCount val="6"/>
                <c:pt idx="0">
                  <c:v>2015</c:v>
                </c:pt>
                <c:pt idx="1">
                  <c:v>2016</c:v>
                </c:pt>
                <c:pt idx="2">
                  <c:v>2017</c:v>
                </c:pt>
                <c:pt idx="3">
                  <c:v>2018</c:v>
                </c:pt>
                <c:pt idx="4">
                  <c:v>2019</c:v>
                </c:pt>
                <c:pt idx="5">
                  <c:v>2020</c:v>
                </c:pt>
              </c:numCache>
            </c:numRef>
          </c:cat>
          <c:val>
            <c:numRef>
              <c:f>Degrees!$C$8:$G$8</c:f>
              <c:numCache>
                <c:formatCode>#,##0</c:formatCode>
                <c:ptCount val="5"/>
                <c:pt idx="0">
                  <c:v>762</c:v>
                </c:pt>
                <c:pt idx="1">
                  <c:v>875</c:v>
                </c:pt>
                <c:pt idx="2">
                  <c:v>849</c:v>
                </c:pt>
                <c:pt idx="3">
                  <c:v>812</c:v>
                </c:pt>
                <c:pt idx="4">
                  <c:v>852</c:v>
                </c:pt>
              </c:numCache>
            </c:numRef>
          </c:val>
          <c:smooth val="0"/>
          <c:extLst>
            <c:ext xmlns:c16="http://schemas.microsoft.com/office/drawing/2014/chart" uri="{C3380CC4-5D6E-409C-BE32-E72D297353CC}">
              <c16:uniqueId val="{00000002-8293-48A3-A285-CA266FC5DEFE}"/>
            </c:ext>
          </c:extLst>
        </c:ser>
        <c:ser>
          <c:idx val="3"/>
          <c:order val="3"/>
          <c:tx>
            <c:strRef>
              <c:f>Degrees!$B$10</c:f>
              <c:strCache>
                <c:ptCount val="1"/>
                <c:pt idx="0">
                  <c:v>Portland State University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Degrees!$C$5:$H$5</c:f>
              <c:numCache>
                <c:formatCode>General</c:formatCode>
                <c:ptCount val="6"/>
                <c:pt idx="0">
                  <c:v>2015</c:v>
                </c:pt>
                <c:pt idx="1">
                  <c:v>2016</c:v>
                </c:pt>
                <c:pt idx="2">
                  <c:v>2017</c:v>
                </c:pt>
                <c:pt idx="3">
                  <c:v>2018</c:v>
                </c:pt>
                <c:pt idx="4">
                  <c:v>2019</c:v>
                </c:pt>
                <c:pt idx="5">
                  <c:v>2020</c:v>
                </c:pt>
              </c:numCache>
            </c:numRef>
          </c:cat>
          <c:val>
            <c:numRef>
              <c:f>Degrees!$C$10:$G$10</c:f>
              <c:numCache>
                <c:formatCode>#,##0</c:formatCode>
                <c:ptCount val="5"/>
                <c:pt idx="0">
                  <c:v>1678</c:v>
                </c:pt>
                <c:pt idx="1">
                  <c:v>1516</c:v>
                </c:pt>
                <c:pt idx="2">
                  <c:v>1593</c:v>
                </c:pt>
                <c:pt idx="3">
                  <c:v>1683</c:v>
                </c:pt>
                <c:pt idx="4">
                  <c:v>1655</c:v>
                </c:pt>
              </c:numCache>
            </c:numRef>
          </c:val>
          <c:smooth val="0"/>
          <c:extLst>
            <c:ext xmlns:c16="http://schemas.microsoft.com/office/drawing/2014/chart" uri="{C3380CC4-5D6E-409C-BE32-E72D297353CC}">
              <c16:uniqueId val="{00000003-8293-48A3-A285-CA266FC5DEFE}"/>
            </c:ext>
          </c:extLst>
        </c:ser>
        <c:ser>
          <c:idx val="4"/>
          <c:order val="4"/>
          <c:tx>
            <c:strRef>
              <c:f>Degrees!$B$9</c:f>
              <c:strCache>
                <c:ptCount val="1"/>
                <c:pt idx="0">
                  <c:v>University of Toledo</c:v>
                </c:pt>
              </c:strCache>
            </c:strRef>
          </c:tx>
          <c:spPr>
            <a:ln w="28575" cap="rnd">
              <a:solidFill>
                <a:schemeClr val="accent2">
                  <a:lumMod val="75000"/>
                </a:schemeClr>
              </a:solidFill>
              <a:round/>
            </a:ln>
            <a:effectLst/>
          </c:spPr>
          <c:marker>
            <c:symbol val="circle"/>
            <c:size val="5"/>
            <c:spPr>
              <a:solidFill>
                <a:schemeClr val="accent2">
                  <a:lumMod val="75000"/>
                </a:schemeClr>
              </a:solidFill>
              <a:ln w="9525">
                <a:noFill/>
              </a:ln>
              <a:effectLst/>
            </c:spPr>
          </c:marker>
          <c:cat>
            <c:numRef>
              <c:f>Degrees!$C$5:$H$5</c:f>
              <c:numCache>
                <c:formatCode>General</c:formatCode>
                <c:ptCount val="6"/>
                <c:pt idx="0">
                  <c:v>2015</c:v>
                </c:pt>
                <c:pt idx="1">
                  <c:v>2016</c:v>
                </c:pt>
                <c:pt idx="2">
                  <c:v>2017</c:v>
                </c:pt>
                <c:pt idx="3">
                  <c:v>2018</c:v>
                </c:pt>
                <c:pt idx="4">
                  <c:v>2019</c:v>
                </c:pt>
                <c:pt idx="5">
                  <c:v>2020</c:v>
                </c:pt>
              </c:numCache>
            </c:numRef>
          </c:cat>
          <c:val>
            <c:numRef>
              <c:f>Degrees!$C$9:$G$9</c:f>
              <c:numCache>
                <c:formatCode>#,##0</c:formatCode>
                <c:ptCount val="5"/>
                <c:pt idx="0">
                  <c:v>1054</c:v>
                </c:pt>
                <c:pt idx="1">
                  <c:v>1025</c:v>
                </c:pt>
                <c:pt idx="2">
                  <c:v>994</c:v>
                </c:pt>
                <c:pt idx="3">
                  <c:v>1020</c:v>
                </c:pt>
                <c:pt idx="4">
                  <c:v>1038</c:v>
                </c:pt>
              </c:numCache>
            </c:numRef>
          </c:val>
          <c:smooth val="0"/>
          <c:extLst>
            <c:ext xmlns:c16="http://schemas.microsoft.com/office/drawing/2014/chart" uri="{C3380CC4-5D6E-409C-BE32-E72D297353CC}">
              <c16:uniqueId val="{00000004-8293-48A3-A285-CA266FC5DEFE}"/>
            </c:ext>
          </c:extLst>
        </c:ser>
        <c:ser>
          <c:idx val="5"/>
          <c:order val="5"/>
          <c:tx>
            <c:strRef>
              <c:f>Degrees!$B$11</c:f>
              <c:strCache>
                <c:ptCount val="1"/>
                <c:pt idx="0">
                  <c:v>University of Memphis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val>
            <c:numRef>
              <c:f>Degrees!$C$11:$G$11</c:f>
              <c:numCache>
                <c:formatCode>#,##0</c:formatCode>
                <c:ptCount val="5"/>
                <c:pt idx="0">
                  <c:v>915</c:v>
                </c:pt>
                <c:pt idx="1">
                  <c:v>931</c:v>
                </c:pt>
                <c:pt idx="2">
                  <c:v>963</c:v>
                </c:pt>
                <c:pt idx="3">
                  <c:v>917</c:v>
                </c:pt>
                <c:pt idx="4">
                  <c:v>950</c:v>
                </c:pt>
              </c:numCache>
            </c:numRef>
          </c:val>
          <c:smooth val="0"/>
          <c:extLst>
            <c:ext xmlns:c16="http://schemas.microsoft.com/office/drawing/2014/chart" uri="{C3380CC4-5D6E-409C-BE32-E72D297353CC}">
              <c16:uniqueId val="{00000005-8293-48A3-A285-CA266FC5DEFE}"/>
            </c:ext>
          </c:extLst>
        </c:ser>
        <c:dLbls>
          <c:showLegendKey val="0"/>
          <c:showVal val="0"/>
          <c:showCatName val="0"/>
          <c:showSerName val="0"/>
          <c:showPercent val="0"/>
          <c:showBubbleSize val="0"/>
        </c:dLbls>
        <c:marker val="1"/>
        <c:smooth val="0"/>
        <c:axId val="643217136"/>
        <c:axId val="643218120"/>
      </c:lineChart>
      <c:catAx>
        <c:axId val="64321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218120"/>
        <c:crosses val="autoZero"/>
        <c:auto val="1"/>
        <c:lblAlgn val="ctr"/>
        <c:lblOffset val="100"/>
        <c:noMultiLvlLbl val="0"/>
      </c:catAx>
      <c:valAx>
        <c:axId val="643218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217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Doctoral</a:t>
            </a:r>
            <a:r>
              <a:rPr lang="en-US" b="1" baseline="0"/>
              <a:t> Research </a:t>
            </a:r>
            <a:r>
              <a:rPr lang="en-US" b="1"/>
              <a:t>Degrees Conferred</a:t>
            </a:r>
          </a:p>
          <a:p>
            <a:pPr>
              <a:defRPr/>
            </a:pPr>
            <a:r>
              <a:rPr lang="en-US" b="1"/>
              <a:t>UMKC and Peers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Degrees!$B$6</c:f>
              <c:strCache>
                <c:ptCount val="1"/>
                <c:pt idx="0">
                  <c:v>University of Massachusetts-Boston</c:v>
                </c:pt>
              </c:strCache>
            </c:strRef>
          </c:tx>
          <c:spPr>
            <a:ln w="28575" cap="rnd">
              <a:solidFill>
                <a:srgbClr val="C00000"/>
              </a:solidFill>
              <a:round/>
            </a:ln>
            <a:effectLst/>
          </c:spPr>
          <c:marker>
            <c:symbol val="circle"/>
            <c:size val="5"/>
            <c:spPr>
              <a:solidFill>
                <a:srgbClr val="C00000"/>
              </a:solidFill>
              <a:ln w="9525">
                <a:noFill/>
              </a:ln>
              <a:effectLst/>
            </c:spPr>
          </c:marker>
          <c:cat>
            <c:numRef>
              <c:f>Degrees!$C$5:$H$5</c:f>
              <c:numCache>
                <c:formatCode>General</c:formatCode>
                <c:ptCount val="6"/>
                <c:pt idx="0">
                  <c:v>2015</c:v>
                </c:pt>
                <c:pt idx="1">
                  <c:v>2016</c:v>
                </c:pt>
                <c:pt idx="2">
                  <c:v>2017</c:v>
                </c:pt>
                <c:pt idx="3">
                  <c:v>2018</c:v>
                </c:pt>
                <c:pt idx="4">
                  <c:v>2019</c:v>
                </c:pt>
                <c:pt idx="5">
                  <c:v>2020</c:v>
                </c:pt>
              </c:numCache>
            </c:numRef>
          </c:cat>
          <c:val>
            <c:numRef>
              <c:f>Degrees!$C$15:$G$15</c:f>
              <c:numCache>
                <c:formatCode>#,##0</c:formatCode>
                <c:ptCount val="5"/>
                <c:pt idx="0">
                  <c:v>43</c:v>
                </c:pt>
                <c:pt idx="1">
                  <c:v>52</c:v>
                </c:pt>
                <c:pt idx="2">
                  <c:v>67</c:v>
                </c:pt>
                <c:pt idx="3">
                  <c:v>71</c:v>
                </c:pt>
                <c:pt idx="4">
                  <c:v>79</c:v>
                </c:pt>
              </c:numCache>
            </c:numRef>
          </c:val>
          <c:smooth val="0"/>
          <c:extLst>
            <c:ext xmlns:c16="http://schemas.microsoft.com/office/drawing/2014/chart" uri="{C3380CC4-5D6E-409C-BE32-E72D297353CC}">
              <c16:uniqueId val="{00000000-2779-468E-A9C5-9F2A4EFF4E6E}"/>
            </c:ext>
          </c:extLst>
        </c:ser>
        <c:ser>
          <c:idx val="1"/>
          <c:order val="1"/>
          <c:tx>
            <c:strRef>
              <c:f>Degrees!$B$7</c:f>
              <c:strCache>
                <c:ptCount val="1"/>
                <c:pt idx="0">
                  <c:v>University of Missouri-Kansas City</c:v>
                </c:pt>
              </c:strCache>
            </c:strRef>
          </c:tx>
          <c:spPr>
            <a:ln w="28575" cap="rnd">
              <a:solidFill>
                <a:srgbClr val="0070C0"/>
              </a:solidFill>
              <a:round/>
            </a:ln>
            <a:effectLst/>
          </c:spPr>
          <c:marker>
            <c:symbol val="circle"/>
            <c:size val="5"/>
            <c:spPr>
              <a:solidFill>
                <a:srgbClr val="0070C0"/>
              </a:solidFill>
              <a:ln w="9525">
                <a:solidFill>
                  <a:srgbClr val="0070C0">
                    <a:alpha val="97000"/>
                  </a:srgbClr>
                </a:solidFill>
              </a:ln>
              <a:effectLst/>
            </c:spPr>
          </c:marker>
          <c:cat>
            <c:numRef>
              <c:f>Degrees!$C$5:$H$5</c:f>
              <c:numCache>
                <c:formatCode>General</c:formatCode>
                <c:ptCount val="6"/>
                <c:pt idx="0">
                  <c:v>2015</c:v>
                </c:pt>
                <c:pt idx="1">
                  <c:v>2016</c:v>
                </c:pt>
                <c:pt idx="2">
                  <c:v>2017</c:v>
                </c:pt>
                <c:pt idx="3">
                  <c:v>2018</c:v>
                </c:pt>
                <c:pt idx="4">
                  <c:v>2019</c:v>
                </c:pt>
                <c:pt idx="5">
                  <c:v>2020</c:v>
                </c:pt>
              </c:numCache>
            </c:numRef>
          </c:cat>
          <c:val>
            <c:numRef>
              <c:f>Degrees!$C$16:$H$16</c:f>
              <c:numCache>
                <c:formatCode>#,##0</c:formatCode>
                <c:ptCount val="6"/>
                <c:pt idx="0">
                  <c:v>98</c:v>
                </c:pt>
                <c:pt idx="1">
                  <c:v>120</c:v>
                </c:pt>
                <c:pt idx="2">
                  <c:v>122</c:v>
                </c:pt>
                <c:pt idx="3">
                  <c:v>114</c:v>
                </c:pt>
                <c:pt idx="4">
                  <c:v>135</c:v>
                </c:pt>
                <c:pt idx="5">
                  <c:v>138</c:v>
                </c:pt>
              </c:numCache>
            </c:numRef>
          </c:val>
          <c:smooth val="0"/>
          <c:extLst>
            <c:ext xmlns:c16="http://schemas.microsoft.com/office/drawing/2014/chart" uri="{C3380CC4-5D6E-409C-BE32-E72D297353CC}">
              <c16:uniqueId val="{00000001-2779-468E-A9C5-9F2A4EFF4E6E}"/>
            </c:ext>
          </c:extLst>
        </c:ser>
        <c:ser>
          <c:idx val="2"/>
          <c:order val="2"/>
          <c:tx>
            <c:strRef>
              <c:f>Degrees!$B$8</c:f>
              <c:strCache>
                <c:ptCount val="1"/>
                <c:pt idx="0">
                  <c:v>University of North Carolina at Greensboro</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Degrees!$C$5:$H$5</c:f>
              <c:numCache>
                <c:formatCode>General</c:formatCode>
                <c:ptCount val="6"/>
                <c:pt idx="0">
                  <c:v>2015</c:v>
                </c:pt>
                <c:pt idx="1">
                  <c:v>2016</c:v>
                </c:pt>
                <c:pt idx="2">
                  <c:v>2017</c:v>
                </c:pt>
                <c:pt idx="3">
                  <c:v>2018</c:v>
                </c:pt>
                <c:pt idx="4">
                  <c:v>2019</c:v>
                </c:pt>
                <c:pt idx="5">
                  <c:v>2020</c:v>
                </c:pt>
              </c:numCache>
            </c:numRef>
          </c:cat>
          <c:val>
            <c:numRef>
              <c:f>Degrees!$C$17:$G$17</c:f>
              <c:numCache>
                <c:formatCode>#,##0</c:formatCode>
                <c:ptCount val="5"/>
                <c:pt idx="0">
                  <c:v>129</c:v>
                </c:pt>
                <c:pt idx="1">
                  <c:v>151</c:v>
                </c:pt>
                <c:pt idx="2">
                  <c:v>127</c:v>
                </c:pt>
                <c:pt idx="3">
                  <c:v>125</c:v>
                </c:pt>
                <c:pt idx="4">
                  <c:v>145</c:v>
                </c:pt>
              </c:numCache>
            </c:numRef>
          </c:val>
          <c:smooth val="0"/>
          <c:extLst>
            <c:ext xmlns:c16="http://schemas.microsoft.com/office/drawing/2014/chart" uri="{C3380CC4-5D6E-409C-BE32-E72D297353CC}">
              <c16:uniqueId val="{00000002-2779-468E-A9C5-9F2A4EFF4E6E}"/>
            </c:ext>
          </c:extLst>
        </c:ser>
        <c:ser>
          <c:idx val="3"/>
          <c:order val="3"/>
          <c:tx>
            <c:strRef>
              <c:f>Degrees!$B$10</c:f>
              <c:strCache>
                <c:ptCount val="1"/>
                <c:pt idx="0">
                  <c:v>Portland State University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Degrees!$C$5:$H$5</c:f>
              <c:numCache>
                <c:formatCode>General</c:formatCode>
                <c:ptCount val="6"/>
                <c:pt idx="0">
                  <c:v>2015</c:v>
                </c:pt>
                <c:pt idx="1">
                  <c:v>2016</c:v>
                </c:pt>
                <c:pt idx="2">
                  <c:v>2017</c:v>
                </c:pt>
                <c:pt idx="3">
                  <c:v>2018</c:v>
                </c:pt>
                <c:pt idx="4">
                  <c:v>2019</c:v>
                </c:pt>
                <c:pt idx="5">
                  <c:v>2020</c:v>
                </c:pt>
              </c:numCache>
            </c:numRef>
          </c:cat>
          <c:val>
            <c:numRef>
              <c:f>Degrees!$C$19:$G$19</c:f>
              <c:numCache>
                <c:formatCode>#,##0</c:formatCode>
                <c:ptCount val="5"/>
                <c:pt idx="0">
                  <c:v>77</c:v>
                </c:pt>
                <c:pt idx="1">
                  <c:v>82</c:v>
                </c:pt>
                <c:pt idx="2">
                  <c:v>78</c:v>
                </c:pt>
                <c:pt idx="3">
                  <c:v>96</c:v>
                </c:pt>
                <c:pt idx="4">
                  <c:v>83</c:v>
                </c:pt>
              </c:numCache>
            </c:numRef>
          </c:val>
          <c:smooth val="0"/>
          <c:extLst>
            <c:ext xmlns:c16="http://schemas.microsoft.com/office/drawing/2014/chart" uri="{C3380CC4-5D6E-409C-BE32-E72D297353CC}">
              <c16:uniqueId val="{00000003-2779-468E-A9C5-9F2A4EFF4E6E}"/>
            </c:ext>
          </c:extLst>
        </c:ser>
        <c:ser>
          <c:idx val="4"/>
          <c:order val="4"/>
          <c:tx>
            <c:strRef>
              <c:f>Degrees!$B$9</c:f>
              <c:strCache>
                <c:ptCount val="1"/>
                <c:pt idx="0">
                  <c:v>University of Toledo</c:v>
                </c:pt>
              </c:strCache>
            </c:strRef>
          </c:tx>
          <c:spPr>
            <a:ln w="28575" cap="rnd">
              <a:solidFill>
                <a:schemeClr val="accent2">
                  <a:lumMod val="60000"/>
                  <a:lumOff val="40000"/>
                </a:schemeClr>
              </a:solidFill>
              <a:round/>
            </a:ln>
            <a:effectLst/>
          </c:spPr>
          <c:marker>
            <c:symbol val="circle"/>
            <c:size val="5"/>
            <c:spPr>
              <a:solidFill>
                <a:srgbClr val="FFC000"/>
              </a:solidFill>
              <a:ln w="9525">
                <a:noFill/>
              </a:ln>
              <a:effectLst/>
            </c:spPr>
          </c:marker>
          <c:cat>
            <c:numRef>
              <c:f>Degrees!$C$5:$H$5</c:f>
              <c:numCache>
                <c:formatCode>General</c:formatCode>
                <c:ptCount val="6"/>
                <c:pt idx="0">
                  <c:v>2015</c:v>
                </c:pt>
                <c:pt idx="1">
                  <c:v>2016</c:v>
                </c:pt>
                <c:pt idx="2">
                  <c:v>2017</c:v>
                </c:pt>
                <c:pt idx="3">
                  <c:v>2018</c:v>
                </c:pt>
                <c:pt idx="4">
                  <c:v>2019</c:v>
                </c:pt>
                <c:pt idx="5">
                  <c:v>2020</c:v>
                </c:pt>
              </c:numCache>
            </c:numRef>
          </c:cat>
          <c:val>
            <c:numRef>
              <c:f>Degrees!$C$18:$G$18</c:f>
              <c:numCache>
                <c:formatCode>#,##0</c:formatCode>
                <c:ptCount val="5"/>
                <c:pt idx="0">
                  <c:v>138</c:v>
                </c:pt>
                <c:pt idx="1">
                  <c:v>135</c:v>
                </c:pt>
                <c:pt idx="2">
                  <c:v>113</c:v>
                </c:pt>
                <c:pt idx="3">
                  <c:v>118</c:v>
                </c:pt>
                <c:pt idx="4">
                  <c:v>122</c:v>
                </c:pt>
              </c:numCache>
            </c:numRef>
          </c:val>
          <c:smooth val="0"/>
          <c:extLst>
            <c:ext xmlns:c16="http://schemas.microsoft.com/office/drawing/2014/chart" uri="{C3380CC4-5D6E-409C-BE32-E72D297353CC}">
              <c16:uniqueId val="{00000004-2779-468E-A9C5-9F2A4EFF4E6E}"/>
            </c:ext>
          </c:extLst>
        </c:ser>
        <c:ser>
          <c:idx val="5"/>
          <c:order val="5"/>
          <c:tx>
            <c:strRef>
              <c:f>Degrees!$B$11</c:f>
              <c:strCache>
                <c:ptCount val="1"/>
                <c:pt idx="0">
                  <c:v>University of Memphis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val>
            <c:numRef>
              <c:f>Degrees!$C$20:$G$20</c:f>
              <c:numCache>
                <c:formatCode>#,##0</c:formatCode>
                <c:ptCount val="5"/>
                <c:pt idx="0">
                  <c:v>138</c:v>
                </c:pt>
                <c:pt idx="1">
                  <c:v>160</c:v>
                </c:pt>
                <c:pt idx="2">
                  <c:v>162</c:v>
                </c:pt>
                <c:pt idx="3">
                  <c:v>158</c:v>
                </c:pt>
                <c:pt idx="4">
                  <c:v>153</c:v>
                </c:pt>
              </c:numCache>
            </c:numRef>
          </c:val>
          <c:smooth val="0"/>
          <c:extLst>
            <c:ext xmlns:c16="http://schemas.microsoft.com/office/drawing/2014/chart" uri="{C3380CC4-5D6E-409C-BE32-E72D297353CC}">
              <c16:uniqueId val="{00000005-2779-468E-A9C5-9F2A4EFF4E6E}"/>
            </c:ext>
          </c:extLst>
        </c:ser>
        <c:dLbls>
          <c:showLegendKey val="0"/>
          <c:showVal val="0"/>
          <c:showCatName val="0"/>
          <c:showSerName val="0"/>
          <c:showPercent val="0"/>
          <c:showBubbleSize val="0"/>
        </c:dLbls>
        <c:marker val="1"/>
        <c:smooth val="0"/>
        <c:axId val="643217136"/>
        <c:axId val="643218120"/>
      </c:lineChart>
      <c:catAx>
        <c:axId val="64321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218120"/>
        <c:crosses val="autoZero"/>
        <c:auto val="1"/>
        <c:lblAlgn val="ctr"/>
        <c:lblOffset val="100"/>
        <c:noMultiLvlLbl val="0"/>
      </c:catAx>
      <c:valAx>
        <c:axId val="643218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217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Number of Full &amp; Part-Time Faculty by Tenure Status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Tenured</c:v>
          </c:tx>
          <c:spPr>
            <a:solidFill>
              <a:srgbClr val="00B050"/>
            </a:solidFill>
            <a:ln>
              <a:noFill/>
            </a:ln>
            <a:effectLst/>
          </c:spPr>
          <c:invertIfNegative val="0"/>
          <c:cat>
            <c:strRef>
              <c:f>Faculty!$D$5:$V$5</c:f>
              <c:strCache>
                <c:ptCount val="7"/>
                <c:pt idx="0">
                  <c:v>Fall 2014</c:v>
                </c:pt>
                <c:pt idx="1">
                  <c:v>Fall 2015</c:v>
                </c:pt>
                <c:pt idx="2">
                  <c:v>Fall 2016</c:v>
                </c:pt>
                <c:pt idx="3">
                  <c:v>Fall 2017</c:v>
                </c:pt>
                <c:pt idx="4">
                  <c:v>Fall 2018</c:v>
                </c:pt>
                <c:pt idx="5">
                  <c:v>Fall 2019</c:v>
                </c:pt>
                <c:pt idx="6">
                  <c:v>Fall 2020</c:v>
                </c:pt>
              </c:strCache>
            </c:strRef>
          </c:cat>
          <c:val>
            <c:numRef>
              <c:f>Faculty!$D$7:$V$7</c:f>
              <c:numCache>
                <c:formatCode>General</c:formatCode>
                <c:ptCount val="7"/>
                <c:pt idx="0">
                  <c:v>336</c:v>
                </c:pt>
                <c:pt idx="1">
                  <c:v>332</c:v>
                </c:pt>
                <c:pt idx="2">
                  <c:v>322</c:v>
                </c:pt>
                <c:pt idx="3">
                  <c:v>325</c:v>
                </c:pt>
                <c:pt idx="4">
                  <c:v>312</c:v>
                </c:pt>
                <c:pt idx="5">
                  <c:v>266</c:v>
                </c:pt>
                <c:pt idx="6">
                  <c:v>266</c:v>
                </c:pt>
              </c:numCache>
            </c:numRef>
          </c:val>
          <c:extLst>
            <c:ext xmlns:c16="http://schemas.microsoft.com/office/drawing/2014/chart" uri="{C3380CC4-5D6E-409C-BE32-E72D297353CC}">
              <c16:uniqueId val="{00000000-1C7C-44A1-9B46-98E213D7DB3B}"/>
            </c:ext>
          </c:extLst>
        </c:ser>
        <c:ser>
          <c:idx val="1"/>
          <c:order val="1"/>
          <c:tx>
            <c:v>Tenure-Track</c:v>
          </c:tx>
          <c:spPr>
            <a:solidFill>
              <a:schemeClr val="accent2"/>
            </a:solidFill>
            <a:ln>
              <a:noFill/>
            </a:ln>
            <a:effectLst/>
          </c:spPr>
          <c:invertIfNegative val="0"/>
          <c:cat>
            <c:strRef>
              <c:f>Faculty!$D$5:$V$5</c:f>
              <c:strCache>
                <c:ptCount val="7"/>
                <c:pt idx="0">
                  <c:v>Fall 2014</c:v>
                </c:pt>
                <c:pt idx="1">
                  <c:v>Fall 2015</c:v>
                </c:pt>
                <c:pt idx="2">
                  <c:v>Fall 2016</c:v>
                </c:pt>
                <c:pt idx="3">
                  <c:v>Fall 2017</c:v>
                </c:pt>
                <c:pt idx="4">
                  <c:v>Fall 2018</c:v>
                </c:pt>
                <c:pt idx="5">
                  <c:v>Fall 2019</c:v>
                </c:pt>
                <c:pt idx="6">
                  <c:v>Fall 2020</c:v>
                </c:pt>
              </c:strCache>
            </c:strRef>
          </c:cat>
          <c:val>
            <c:numRef>
              <c:f>Faculty!$D$8:$V$8</c:f>
              <c:numCache>
                <c:formatCode>General</c:formatCode>
                <c:ptCount val="7"/>
                <c:pt idx="0">
                  <c:v>80</c:v>
                </c:pt>
                <c:pt idx="1">
                  <c:v>85</c:v>
                </c:pt>
                <c:pt idx="2">
                  <c:v>100</c:v>
                </c:pt>
                <c:pt idx="3">
                  <c:v>92</c:v>
                </c:pt>
                <c:pt idx="4">
                  <c:v>85</c:v>
                </c:pt>
                <c:pt idx="5">
                  <c:v>80</c:v>
                </c:pt>
                <c:pt idx="6">
                  <c:v>77</c:v>
                </c:pt>
              </c:numCache>
            </c:numRef>
          </c:val>
          <c:extLst>
            <c:ext xmlns:c16="http://schemas.microsoft.com/office/drawing/2014/chart" uri="{C3380CC4-5D6E-409C-BE32-E72D297353CC}">
              <c16:uniqueId val="{00000001-1C7C-44A1-9B46-98E213D7DB3B}"/>
            </c:ext>
          </c:extLst>
        </c:ser>
        <c:ser>
          <c:idx val="2"/>
          <c:order val="2"/>
          <c:tx>
            <c:v>NTT</c:v>
          </c:tx>
          <c:spPr>
            <a:solidFill>
              <a:schemeClr val="accent3"/>
            </a:solidFill>
            <a:ln>
              <a:noFill/>
            </a:ln>
            <a:effectLst/>
          </c:spPr>
          <c:invertIfNegative val="0"/>
          <c:cat>
            <c:strRef>
              <c:f>Faculty!$D$5:$V$5</c:f>
              <c:strCache>
                <c:ptCount val="7"/>
                <c:pt idx="0">
                  <c:v>Fall 2014</c:v>
                </c:pt>
                <c:pt idx="1">
                  <c:v>Fall 2015</c:v>
                </c:pt>
                <c:pt idx="2">
                  <c:v>Fall 2016</c:v>
                </c:pt>
                <c:pt idx="3">
                  <c:v>Fall 2017</c:v>
                </c:pt>
                <c:pt idx="4">
                  <c:v>Fall 2018</c:v>
                </c:pt>
                <c:pt idx="5">
                  <c:v>Fall 2019</c:v>
                </c:pt>
                <c:pt idx="6">
                  <c:v>Fall 2020</c:v>
                </c:pt>
              </c:strCache>
            </c:strRef>
          </c:cat>
          <c:val>
            <c:numRef>
              <c:f>Faculty!$D$9:$V$9</c:f>
              <c:numCache>
                <c:formatCode>General</c:formatCode>
                <c:ptCount val="7"/>
                <c:pt idx="0">
                  <c:v>361</c:v>
                </c:pt>
                <c:pt idx="1">
                  <c:v>356</c:v>
                </c:pt>
                <c:pt idx="2">
                  <c:v>348</c:v>
                </c:pt>
                <c:pt idx="3">
                  <c:v>347</c:v>
                </c:pt>
                <c:pt idx="4">
                  <c:v>332</c:v>
                </c:pt>
                <c:pt idx="5">
                  <c:v>303</c:v>
                </c:pt>
                <c:pt idx="6">
                  <c:v>271</c:v>
                </c:pt>
              </c:numCache>
            </c:numRef>
          </c:val>
          <c:extLst>
            <c:ext xmlns:c16="http://schemas.microsoft.com/office/drawing/2014/chart" uri="{C3380CC4-5D6E-409C-BE32-E72D297353CC}">
              <c16:uniqueId val="{00000002-1C7C-44A1-9B46-98E213D7DB3B}"/>
            </c:ext>
          </c:extLst>
        </c:ser>
        <c:ser>
          <c:idx val="3"/>
          <c:order val="3"/>
          <c:tx>
            <c:v>Total</c:v>
          </c:tx>
          <c:spPr>
            <a:solidFill>
              <a:srgbClr val="0070C0"/>
            </a:solidFill>
            <a:ln>
              <a:noFill/>
            </a:ln>
            <a:effectLst/>
          </c:spPr>
          <c:invertIfNegative val="0"/>
          <c:cat>
            <c:strRef>
              <c:f>Faculty!$D$5:$V$5</c:f>
              <c:strCache>
                <c:ptCount val="7"/>
                <c:pt idx="0">
                  <c:v>Fall 2014</c:v>
                </c:pt>
                <c:pt idx="1">
                  <c:v>Fall 2015</c:v>
                </c:pt>
                <c:pt idx="2">
                  <c:v>Fall 2016</c:v>
                </c:pt>
                <c:pt idx="3">
                  <c:v>Fall 2017</c:v>
                </c:pt>
                <c:pt idx="4">
                  <c:v>Fall 2018</c:v>
                </c:pt>
                <c:pt idx="5">
                  <c:v>Fall 2019</c:v>
                </c:pt>
                <c:pt idx="6">
                  <c:v>Fall 2020</c:v>
                </c:pt>
              </c:strCache>
            </c:strRef>
          </c:cat>
          <c:val>
            <c:numRef>
              <c:f>Faculty!$D$10:$V$10</c:f>
              <c:numCache>
                <c:formatCode>General</c:formatCode>
                <c:ptCount val="7"/>
                <c:pt idx="0">
                  <c:v>777</c:v>
                </c:pt>
                <c:pt idx="1">
                  <c:v>773</c:v>
                </c:pt>
                <c:pt idx="2">
                  <c:v>770</c:v>
                </c:pt>
                <c:pt idx="3">
                  <c:v>764</c:v>
                </c:pt>
                <c:pt idx="4">
                  <c:v>729</c:v>
                </c:pt>
                <c:pt idx="5">
                  <c:v>649</c:v>
                </c:pt>
                <c:pt idx="6">
                  <c:v>614</c:v>
                </c:pt>
              </c:numCache>
            </c:numRef>
          </c:val>
          <c:extLst>
            <c:ext xmlns:c16="http://schemas.microsoft.com/office/drawing/2014/chart" uri="{C3380CC4-5D6E-409C-BE32-E72D297353CC}">
              <c16:uniqueId val="{00000003-1C7C-44A1-9B46-98E213D7DB3B}"/>
            </c:ext>
          </c:extLst>
        </c:ser>
        <c:dLbls>
          <c:showLegendKey val="0"/>
          <c:showVal val="0"/>
          <c:showCatName val="0"/>
          <c:showSerName val="0"/>
          <c:showPercent val="0"/>
          <c:showBubbleSize val="0"/>
        </c:dLbls>
        <c:gapWidth val="219"/>
        <c:overlap val="-27"/>
        <c:axId val="458568392"/>
        <c:axId val="458566752"/>
      </c:barChart>
      <c:catAx>
        <c:axId val="45856839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Semester</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566752"/>
        <c:crosses val="autoZero"/>
        <c:auto val="1"/>
        <c:lblAlgn val="ctr"/>
        <c:lblOffset val="100"/>
        <c:noMultiLvlLbl val="0"/>
      </c:catAx>
      <c:valAx>
        <c:axId val="458566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Number of Faculty</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568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a:t>Number of Tenured and Tenure-Track Faculty</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Tenured</c:v>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Faculty!$D$5:$V$5</c:f>
              <c:strCache>
                <c:ptCount val="7"/>
                <c:pt idx="0">
                  <c:v>Fall 2014</c:v>
                </c:pt>
                <c:pt idx="1">
                  <c:v>Fall 2015</c:v>
                </c:pt>
                <c:pt idx="2">
                  <c:v>Fall 2016</c:v>
                </c:pt>
                <c:pt idx="3">
                  <c:v>Fall 2017</c:v>
                </c:pt>
                <c:pt idx="4">
                  <c:v>Fall 2018</c:v>
                </c:pt>
                <c:pt idx="5">
                  <c:v>Fall 2019</c:v>
                </c:pt>
                <c:pt idx="6">
                  <c:v>Fall 2020</c:v>
                </c:pt>
              </c:strCache>
            </c:strRef>
          </c:cat>
          <c:val>
            <c:numRef>
              <c:f>Faculty!$D$7:$V$7</c:f>
              <c:numCache>
                <c:formatCode>General</c:formatCode>
                <c:ptCount val="7"/>
                <c:pt idx="0">
                  <c:v>336</c:v>
                </c:pt>
                <c:pt idx="1">
                  <c:v>332</c:v>
                </c:pt>
                <c:pt idx="2">
                  <c:v>322</c:v>
                </c:pt>
                <c:pt idx="3">
                  <c:v>325</c:v>
                </c:pt>
                <c:pt idx="4">
                  <c:v>312</c:v>
                </c:pt>
                <c:pt idx="5">
                  <c:v>266</c:v>
                </c:pt>
                <c:pt idx="6">
                  <c:v>266</c:v>
                </c:pt>
              </c:numCache>
            </c:numRef>
          </c:val>
          <c:smooth val="0"/>
          <c:extLst>
            <c:ext xmlns:c16="http://schemas.microsoft.com/office/drawing/2014/chart" uri="{C3380CC4-5D6E-409C-BE32-E72D297353CC}">
              <c16:uniqueId val="{00000000-AD44-4DA7-9530-7380017EF38C}"/>
            </c:ext>
          </c:extLst>
        </c:ser>
        <c:ser>
          <c:idx val="1"/>
          <c:order val="1"/>
          <c:tx>
            <c:v>Tenure-Track</c:v>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Faculty!$D$5:$V$5</c:f>
              <c:strCache>
                <c:ptCount val="7"/>
                <c:pt idx="0">
                  <c:v>Fall 2014</c:v>
                </c:pt>
                <c:pt idx="1">
                  <c:v>Fall 2015</c:v>
                </c:pt>
                <c:pt idx="2">
                  <c:v>Fall 2016</c:v>
                </c:pt>
                <c:pt idx="3">
                  <c:v>Fall 2017</c:v>
                </c:pt>
                <c:pt idx="4">
                  <c:v>Fall 2018</c:v>
                </c:pt>
                <c:pt idx="5">
                  <c:v>Fall 2019</c:v>
                </c:pt>
                <c:pt idx="6">
                  <c:v>Fall 2020</c:v>
                </c:pt>
              </c:strCache>
            </c:strRef>
          </c:cat>
          <c:val>
            <c:numRef>
              <c:f>Faculty!$D$8:$V$8</c:f>
              <c:numCache>
                <c:formatCode>General</c:formatCode>
                <c:ptCount val="7"/>
                <c:pt idx="0">
                  <c:v>80</c:v>
                </c:pt>
                <c:pt idx="1">
                  <c:v>85</c:v>
                </c:pt>
                <c:pt idx="2">
                  <c:v>100</c:v>
                </c:pt>
                <c:pt idx="3">
                  <c:v>92</c:v>
                </c:pt>
                <c:pt idx="4">
                  <c:v>85</c:v>
                </c:pt>
                <c:pt idx="5">
                  <c:v>80</c:v>
                </c:pt>
                <c:pt idx="6">
                  <c:v>77</c:v>
                </c:pt>
              </c:numCache>
            </c:numRef>
          </c:val>
          <c:smooth val="0"/>
          <c:extLst>
            <c:ext xmlns:c16="http://schemas.microsoft.com/office/drawing/2014/chart" uri="{C3380CC4-5D6E-409C-BE32-E72D297353CC}">
              <c16:uniqueId val="{00000001-AD44-4DA7-9530-7380017EF38C}"/>
            </c:ext>
          </c:extLst>
        </c:ser>
        <c:ser>
          <c:idx val="4"/>
          <c:order val="2"/>
          <c:tx>
            <c:v>Total</c:v>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Faculty!$D$5:$V$5</c:f>
              <c:strCache>
                <c:ptCount val="7"/>
                <c:pt idx="0">
                  <c:v>Fall 2014</c:v>
                </c:pt>
                <c:pt idx="1">
                  <c:v>Fall 2015</c:v>
                </c:pt>
                <c:pt idx="2">
                  <c:v>Fall 2016</c:v>
                </c:pt>
                <c:pt idx="3">
                  <c:v>Fall 2017</c:v>
                </c:pt>
                <c:pt idx="4">
                  <c:v>Fall 2018</c:v>
                </c:pt>
                <c:pt idx="5">
                  <c:v>Fall 2019</c:v>
                </c:pt>
                <c:pt idx="6">
                  <c:v>Fall 2020</c:v>
                </c:pt>
              </c:strCache>
            </c:strRef>
          </c:cat>
          <c:val>
            <c:numRef>
              <c:f>Faculty!$D$11:$V$11</c:f>
              <c:numCache>
                <c:formatCode>General</c:formatCode>
                <c:ptCount val="7"/>
                <c:pt idx="0">
                  <c:v>416</c:v>
                </c:pt>
                <c:pt idx="1">
                  <c:v>417</c:v>
                </c:pt>
                <c:pt idx="2">
                  <c:v>422</c:v>
                </c:pt>
                <c:pt idx="3">
                  <c:v>417</c:v>
                </c:pt>
                <c:pt idx="4">
                  <c:v>397</c:v>
                </c:pt>
                <c:pt idx="5">
                  <c:v>346</c:v>
                </c:pt>
                <c:pt idx="6">
                  <c:v>343</c:v>
                </c:pt>
              </c:numCache>
            </c:numRef>
          </c:val>
          <c:smooth val="0"/>
          <c:extLst>
            <c:ext xmlns:c16="http://schemas.microsoft.com/office/drawing/2014/chart" uri="{C3380CC4-5D6E-409C-BE32-E72D297353CC}">
              <c16:uniqueId val="{00000002-AD44-4DA7-9530-7380017EF38C}"/>
            </c:ext>
          </c:extLst>
        </c:ser>
        <c:dLbls>
          <c:dLblPos val="t"/>
          <c:showLegendKey val="0"/>
          <c:showVal val="1"/>
          <c:showCatName val="0"/>
          <c:showSerName val="0"/>
          <c:showPercent val="0"/>
          <c:showBubbleSize val="0"/>
        </c:dLbls>
        <c:marker val="1"/>
        <c:smooth val="0"/>
        <c:axId val="612810400"/>
        <c:axId val="612810728"/>
      </c:lineChart>
      <c:catAx>
        <c:axId val="6128104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Semester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810728"/>
        <c:crosses val="autoZero"/>
        <c:auto val="1"/>
        <c:lblAlgn val="ctr"/>
        <c:lblOffset val="100"/>
        <c:noMultiLvlLbl val="0"/>
      </c:catAx>
      <c:valAx>
        <c:axId val="612810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Faculty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81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r>
              <a:rPr lang="en-US" sz="3600">
                <a:latin typeface="Arial Black" panose="020B0A04020102020204" pitchFamily="34" charset="0"/>
              </a:rPr>
              <a:t>MU Total R&amp;D Awards per Faculty</a:t>
            </a:r>
          </a:p>
        </c:rich>
      </c:tx>
      <c:layout>
        <c:manualLayout>
          <c:xMode val="edge"/>
          <c:yMode val="edge"/>
          <c:x val="0.15394676837270344"/>
          <c:y val="4.6698454359871681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639557906824147"/>
          <c:y val="0.19240507436570428"/>
          <c:w val="0.76797175512920512"/>
          <c:h val="0.66210891679559802"/>
        </c:manualLayout>
      </c:layout>
      <c:scatterChart>
        <c:scatterStyle val="lineMarker"/>
        <c:varyColors val="0"/>
        <c:ser>
          <c:idx val="1"/>
          <c:order val="0"/>
          <c:tx>
            <c:strRef>
              <c:f>'Weekly Update'!$M$2</c:f>
              <c:strCache>
                <c:ptCount val="1"/>
                <c:pt idx="0">
                  <c:v>Per Faculty</c:v>
                </c:pt>
              </c:strCache>
            </c:strRef>
          </c:tx>
          <c:spPr>
            <a:ln w="34925" cap="rnd">
              <a:solidFill>
                <a:srgbClr val="0432FF"/>
              </a:solidFill>
              <a:round/>
            </a:ln>
            <a:effectLst/>
          </c:spPr>
          <c:marker>
            <c:symbol val="circle"/>
            <c:size val="15"/>
            <c:spPr>
              <a:solidFill>
                <a:srgbClr val="0432FF"/>
              </a:solidFill>
              <a:ln w="9525">
                <a:solidFill>
                  <a:schemeClr val="tx1"/>
                </a:solidFill>
              </a:ln>
              <a:effectLst/>
            </c:spPr>
          </c:marker>
          <c:xVal>
            <c:numRef>
              <c:f>'Weekly Update'!$C$3:$C$8</c:f>
              <c:numCache>
                <c:formatCode>General</c:formatCode>
                <c:ptCount val="6"/>
                <c:pt idx="0">
                  <c:v>2016</c:v>
                </c:pt>
                <c:pt idx="1">
                  <c:v>2017</c:v>
                </c:pt>
                <c:pt idx="2">
                  <c:v>2018</c:v>
                </c:pt>
                <c:pt idx="3">
                  <c:v>2019</c:v>
                </c:pt>
                <c:pt idx="4">
                  <c:v>2020</c:v>
                </c:pt>
                <c:pt idx="5">
                  <c:v>2021</c:v>
                </c:pt>
              </c:numCache>
            </c:numRef>
          </c:xVal>
          <c:yVal>
            <c:numRef>
              <c:f>'Weekly Update'!$M$3:$M$8</c:f>
              <c:numCache>
                <c:formatCode>"$"#,##0</c:formatCode>
                <c:ptCount val="6"/>
                <c:pt idx="0">
                  <c:v>137239.26536064115</c:v>
                </c:pt>
                <c:pt idx="1">
                  <c:v>141951.85789938216</c:v>
                </c:pt>
                <c:pt idx="2">
                  <c:v>144221.56773618539</c:v>
                </c:pt>
                <c:pt idx="3">
                  <c:v>185357.38224956064</c:v>
                </c:pt>
                <c:pt idx="4">
                  <c:v>184796.53700189752</c:v>
                </c:pt>
                <c:pt idx="5">
                  <c:v>225722.30152671755</c:v>
                </c:pt>
              </c:numCache>
            </c:numRef>
          </c:yVal>
          <c:smooth val="0"/>
          <c:extLst>
            <c:ext xmlns:c16="http://schemas.microsoft.com/office/drawing/2014/chart" uri="{C3380CC4-5D6E-409C-BE32-E72D297353CC}">
              <c16:uniqueId val="{00000000-3F20-4A91-A594-7F66A97A704C}"/>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ax val="235000"/>
          <c:min val="13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77790879"/>
        <c:crosses val="autoZero"/>
        <c:crossBetween val="midCat"/>
        <c:majorUnit val="15000"/>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Arial Black" panose="020B0A04020102020204" pitchFamily="34" charset="0"/>
                <a:ea typeface="+mn-ea"/>
                <a:cs typeface="+mn-cs"/>
              </a:defRPr>
            </a:pPr>
            <a:r>
              <a:rPr lang="en-US">
                <a:latin typeface="Arial Black" panose="020B0A04020102020204" pitchFamily="34" charset="0"/>
              </a:rPr>
              <a:t>Phase II R&amp;D</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lineChart>
        <c:grouping val="standard"/>
        <c:varyColors val="0"/>
        <c:ser>
          <c:idx val="1"/>
          <c:order val="1"/>
          <c:tx>
            <c:strRef>
              <c:f>'Excel Charts'!$K$11</c:f>
              <c:strCache>
                <c:ptCount val="1"/>
                <c:pt idx="0">
                  <c:v>Old Phase II</c:v>
                </c:pt>
              </c:strCache>
            </c:strRef>
          </c:tx>
          <c:spPr>
            <a:ln w="34925" cap="rnd">
              <a:solidFill>
                <a:srgbClr val="FF0000"/>
              </a:solidFill>
              <a:round/>
            </a:ln>
            <a:effectLst/>
          </c:spPr>
          <c:marker>
            <c:symbol val="circle"/>
            <c:size val="10"/>
            <c:spPr>
              <a:solidFill>
                <a:srgbClr val="FF0000"/>
              </a:solidFill>
              <a:ln w="15875">
                <a:noFill/>
              </a:ln>
              <a:effectLst/>
            </c:spPr>
          </c:marker>
          <c:cat>
            <c:numRef>
              <c:f>'Excel Charts'!$J$12:$J$17</c:f>
              <c:numCache>
                <c:formatCode>General</c:formatCode>
                <c:ptCount val="6"/>
                <c:pt idx="0">
                  <c:v>2016</c:v>
                </c:pt>
                <c:pt idx="1">
                  <c:v>2017</c:v>
                </c:pt>
                <c:pt idx="2">
                  <c:v>2018</c:v>
                </c:pt>
                <c:pt idx="3">
                  <c:v>2019</c:v>
                </c:pt>
                <c:pt idx="4">
                  <c:v>2020</c:v>
                </c:pt>
                <c:pt idx="5">
                  <c:v>2021</c:v>
                </c:pt>
              </c:numCache>
            </c:numRef>
          </c:cat>
          <c:val>
            <c:numRef>
              <c:f>'Excel Charts'!$K$12:$K$17</c:f>
              <c:numCache>
                <c:formatCode>"$"#,,"M";</c:formatCode>
                <c:ptCount val="6"/>
                <c:pt idx="0">
                  <c:v>21730000</c:v>
                </c:pt>
                <c:pt idx="1">
                  <c:v>20043000</c:v>
                </c:pt>
                <c:pt idx="2">
                  <c:v>20569000</c:v>
                </c:pt>
                <c:pt idx="3">
                  <c:v>24158000</c:v>
                </c:pt>
                <c:pt idx="4">
                  <c:v>30074000</c:v>
                </c:pt>
                <c:pt idx="5">
                  <c:v>26579367.91</c:v>
                </c:pt>
              </c:numCache>
            </c:numRef>
          </c:val>
          <c:smooth val="0"/>
          <c:extLst>
            <c:ext xmlns:c16="http://schemas.microsoft.com/office/drawing/2014/chart" uri="{C3380CC4-5D6E-409C-BE32-E72D297353CC}">
              <c16:uniqueId val="{00000000-85A8-4DB6-9FD7-B46D44E459E8}"/>
            </c:ext>
          </c:extLst>
        </c:ser>
        <c:ser>
          <c:idx val="2"/>
          <c:order val="2"/>
          <c:tx>
            <c:strRef>
              <c:f>'Excel Charts'!$L$11</c:f>
              <c:strCache>
                <c:ptCount val="1"/>
                <c:pt idx="0">
                  <c:v>New Phase II</c:v>
                </c:pt>
              </c:strCache>
            </c:strRef>
          </c:tx>
          <c:spPr>
            <a:ln w="34925" cap="rnd">
              <a:solidFill>
                <a:schemeClr val="accent1"/>
              </a:solidFill>
              <a:round/>
            </a:ln>
            <a:effectLst/>
          </c:spPr>
          <c:marker>
            <c:symbol val="circle"/>
            <c:size val="10"/>
            <c:spPr>
              <a:solidFill>
                <a:schemeClr val="accent1"/>
              </a:solidFill>
              <a:ln w="15875">
                <a:noFill/>
              </a:ln>
              <a:effectLst/>
            </c:spPr>
          </c:marker>
          <c:cat>
            <c:numRef>
              <c:f>'Excel Charts'!$J$12:$J$17</c:f>
              <c:numCache>
                <c:formatCode>General</c:formatCode>
                <c:ptCount val="6"/>
                <c:pt idx="0">
                  <c:v>2016</c:v>
                </c:pt>
                <c:pt idx="1">
                  <c:v>2017</c:v>
                </c:pt>
                <c:pt idx="2">
                  <c:v>2018</c:v>
                </c:pt>
                <c:pt idx="3">
                  <c:v>2019</c:v>
                </c:pt>
                <c:pt idx="4">
                  <c:v>2020</c:v>
                </c:pt>
                <c:pt idx="5">
                  <c:v>2021</c:v>
                </c:pt>
              </c:numCache>
            </c:numRef>
          </c:cat>
          <c:val>
            <c:numRef>
              <c:f>'Excel Charts'!$L$12:$L$17</c:f>
              <c:numCache>
                <c:formatCode>"$"#,,"M";</c:formatCode>
                <c:ptCount val="6"/>
                <c:pt idx="0">
                  <c:v>46753000</c:v>
                </c:pt>
                <c:pt idx="1">
                  <c:v>39763000</c:v>
                </c:pt>
                <c:pt idx="2">
                  <c:v>41859000</c:v>
                </c:pt>
                <c:pt idx="3">
                  <c:v>46680000</c:v>
                </c:pt>
                <c:pt idx="4">
                  <c:v>55071000</c:v>
                </c:pt>
                <c:pt idx="5">
                  <c:v>61057512.649999999</c:v>
                </c:pt>
              </c:numCache>
            </c:numRef>
          </c:val>
          <c:smooth val="0"/>
          <c:extLst>
            <c:ext xmlns:c16="http://schemas.microsoft.com/office/drawing/2014/chart" uri="{C3380CC4-5D6E-409C-BE32-E72D297353CC}">
              <c16:uniqueId val="{00000001-85A8-4DB6-9FD7-B46D44E459E8}"/>
            </c:ext>
          </c:extLst>
        </c:ser>
        <c:dLbls>
          <c:showLegendKey val="0"/>
          <c:showVal val="0"/>
          <c:showCatName val="0"/>
          <c:showSerName val="0"/>
          <c:showPercent val="0"/>
          <c:showBubbleSize val="0"/>
        </c:dLbls>
        <c:marker val="1"/>
        <c:smooth val="0"/>
        <c:axId val="1177713007"/>
        <c:axId val="644155455"/>
        <c:extLst>
          <c:ext xmlns:c15="http://schemas.microsoft.com/office/drawing/2012/chart" uri="{02D57815-91ED-43cb-92C2-25804820EDAC}">
            <c15:filteredLineSeries>
              <c15:ser>
                <c:idx val="0"/>
                <c:order val="0"/>
                <c:tx>
                  <c:strRef>
                    <c:extLst>
                      <c:ext uri="{02D57815-91ED-43cb-92C2-25804820EDAC}">
                        <c15:formulaRef>
                          <c15:sqref>'Excel Charts'!$J$11</c15:sqref>
                        </c15:formulaRef>
                      </c:ext>
                    </c:extLst>
                    <c:strCache>
                      <c:ptCount val="1"/>
                      <c:pt idx="0">
                        <c:v>Fiscal Year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'Excel Charts'!$J$12:$J$17</c15:sqref>
                        </c15:formulaRef>
                      </c:ext>
                    </c:extLst>
                    <c:numCache>
                      <c:formatCode>General</c:formatCode>
                      <c:ptCount val="6"/>
                      <c:pt idx="0">
                        <c:v>2016</c:v>
                      </c:pt>
                      <c:pt idx="1">
                        <c:v>2017</c:v>
                      </c:pt>
                      <c:pt idx="2">
                        <c:v>2018</c:v>
                      </c:pt>
                      <c:pt idx="3">
                        <c:v>2019</c:v>
                      </c:pt>
                      <c:pt idx="4">
                        <c:v>2020</c:v>
                      </c:pt>
                      <c:pt idx="5">
                        <c:v>2021</c:v>
                      </c:pt>
                    </c:numCache>
                  </c:numRef>
                </c:cat>
                <c:val>
                  <c:numRef>
                    <c:extLst>
                      <c:ext uri="{02D57815-91ED-43cb-92C2-25804820EDAC}">
                        <c15:formulaRef>
                          <c15:sqref>'Excel Charts'!$J$12:$J$17</c15:sqref>
                        </c15:formulaRef>
                      </c:ext>
                    </c:extLst>
                    <c:numCache>
                      <c:formatCode>General</c:formatCode>
                      <c:ptCount val="6"/>
                      <c:pt idx="0">
                        <c:v>2016</c:v>
                      </c:pt>
                      <c:pt idx="1">
                        <c:v>2017</c:v>
                      </c:pt>
                      <c:pt idx="2">
                        <c:v>2018</c:v>
                      </c:pt>
                      <c:pt idx="3">
                        <c:v>2019</c:v>
                      </c:pt>
                      <c:pt idx="4">
                        <c:v>2020</c:v>
                      </c:pt>
                      <c:pt idx="5">
                        <c:v>2021</c:v>
                      </c:pt>
                    </c:numCache>
                  </c:numRef>
                </c:val>
                <c:smooth val="0"/>
                <c:extLst>
                  <c:ext xmlns:c16="http://schemas.microsoft.com/office/drawing/2014/chart" uri="{C3380CC4-5D6E-409C-BE32-E72D297353CC}">
                    <c16:uniqueId val="{00000002-85A8-4DB6-9FD7-B46D44E459E8}"/>
                  </c:ext>
                </c:extLst>
              </c15:ser>
            </c15:filteredLineSeries>
          </c:ext>
        </c:extLst>
      </c:lineChart>
      <c:catAx>
        <c:axId val="1177713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644155455"/>
        <c:crossesAt val="10000000"/>
        <c:auto val="1"/>
        <c:lblAlgn val="ctr"/>
        <c:lblOffset val="100"/>
        <c:noMultiLvlLbl val="0"/>
      </c:catAx>
      <c:valAx>
        <c:axId val="644155455"/>
        <c:scaling>
          <c:orientation val="minMax"/>
          <c:min val="10000000"/>
        </c:scaling>
        <c:delete val="0"/>
        <c:axPos val="l"/>
        <c:majorGridlines>
          <c:spPr>
            <a:ln w="9525" cap="flat" cmpd="sng" algn="ctr">
              <a:solidFill>
                <a:schemeClr val="tx1">
                  <a:lumMod val="15000"/>
                  <a:lumOff val="85000"/>
                </a:schemeClr>
              </a:solidFill>
              <a:round/>
            </a:ln>
            <a:effectLst/>
          </c:spPr>
        </c:majorGridlines>
        <c:numFmt formatCode="&quot;$&quot;#,,&quot;M&quot;;"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177713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800" b="1">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r>
              <a:rPr lang="en-US" sz="3600">
                <a:latin typeface="Arial Black" panose="020B0A04020102020204" pitchFamily="34" charset="0"/>
              </a:rPr>
              <a:t>MU</a:t>
            </a:r>
            <a:r>
              <a:rPr lang="en-US" sz="3600" baseline="0">
                <a:latin typeface="Arial Black" panose="020B0A04020102020204" pitchFamily="34" charset="0"/>
              </a:rPr>
              <a:t> </a:t>
            </a:r>
            <a:r>
              <a:rPr lang="en-US" sz="3600">
                <a:latin typeface="Arial Black" panose="020B0A04020102020204" pitchFamily="34" charset="0"/>
              </a:rPr>
              <a:t>Federal R&amp;D Awards per Faculty</a:t>
            </a:r>
          </a:p>
        </c:rich>
      </c:tx>
      <c:layout>
        <c:manualLayout>
          <c:xMode val="edge"/>
          <c:yMode val="edge"/>
          <c:x val="0.13311343503937006"/>
          <c:y val="3.3735491396908721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6812245734908138"/>
          <c:y val="0.19425692621755614"/>
          <c:w val="0.76797175512920512"/>
          <c:h val="0.66210891679559802"/>
        </c:manualLayout>
      </c:layout>
      <c:scatterChart>
        <c:scatterStyle val="lineMarker"/>
        <c:varyColors val="0"/>
        <c:ser>
          <c:idx val="1"/>
          <c:order val="0"/>
          <c:tx>
            <c:strRef>
              <c:f>'Weekly Update'!$O$2</c:f>
              <c:strCache>
                <c:ptCount val="1"/>
                <c:pt idx="0">
                  <c:v>Per Faculty</c:v>
                </c:pt>
              </c:strCache>
            </c:strRef>
          </c:tx>
          <c:spPr>
            <a:ln w="34925" cap="rnd">
              <a:solidFill>
                <a:srgbClr val="0432FF"/>
              </a:solidFill>
              <a:round/>
            </a:ln>
            <a:effectLst/>
          </c:spPr>
          <c:marker>
            <c:symbol val="circle"/>
            <c:size val="15"/>
            <c:spPr>
              <a:solidFill>
                <a:srgbClr val="0432FF"/>
              </a:solidFill>
              <a:ln w="9525">
                <a:solidFill>
                  <a:schemeClr val="tx1"/>
                </a:solidFill>
              </a:ln>
              <a:effectLst/>
            </c:spPr>
          </c:marker>
          <c:xVal>
            <c:numRef>
              <c:f>'Weekly Update'!$C$3:$C$8</c:f>
              <c:numCache>
                <c:formatCode>General</c:formatCode>
                <c:ptCount val="6"/>
                <c:pt idx="0">
                  <c:v>2016</c:v>
                </c:pt>
                <c:pt idx="1">
                  <c:v>2017</c:v>
                </c:pt>
                <c:pt idx="2">
                  <c:v>2018</c:v>
                </c:pt>
                <c:pt idx="3">
                  <c:v>2019</c:v>
                </c:pt>
                <c:pt idx="4">
                  <c:v>2020</c:v>
                </c:pt>
                <c:pt idx="5">
                  <c:v>2021</c:v>
                </c:pt>
              </c:numCache>
            </c:numRef>
          </c:xVal>
          <c:yVal>
            <c:numRef>
              <c:f>'Weekly Update'!$O$3:$O$8</c:f>
              <c:numCache>
                <c:formatCode>"$"#,##0</c:formatCode>
                <c:ptCount val="6"/>
                <c:pt idx="0">
                  <c:v>106552.46660730187</c:v>
                </c:pt>
                <c:pt idx="1">
                  <c:v>117994.1518093557</c:v>
                </c:pt>
                <c:pt idx="2">
                  <c:v>118514.50713012478</c:v>
                </c:pt>
                <c:pt idx="3">
                  <c:v>151433.31634446396</c:v>
                </c:pt>
                <c:pt idx="4">
                  <c:v>151587.35388994307</c:v>
                </c:pt>
                <c:pt idx="5">
                  <c:v>181193.0715648855</c:v>
                </c:pt>
              </c:numCache>
            </c:numRef>
          </c:yVal>
          <c:smooth val="0"/>
          <c:extLst>
            <c:ext xmlns:c16="http://schemas.microsoft.com/office/drawing/2014/chart" uri="{C3380CC4-5D6E-409C-BE32-E72D297353CC}">
              <c16:uniqueId val="{00000000-0FB0-44A3-8657-5CA92F42C523}"/>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in val="10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77790879"/>
        <c:crosses val="autoZero"/>
        <c:crossBetween val="midCat"/>
        <c:majorUnit val="15000"/>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r>
              <a:rPr lang="en-US" sz="3600">
                <a:solidFill>
                  <a:schemeClr val="tx1"/>
                </a:solidFill>
                <a:latin typeface="Arial Black" panose="020B0A04020102020204" pitchFamily="34" charset="0"/>
              </a:rPr>
              <a:t>MU Phase I Awards per Faculty</a:t>
            </a:r>
          </a:p>
        </c:rich>
      </c:tx>
      <c:layout>
        <c:manualLayout>
          <c:xMode val="edge"/>
          <c:yMode val="edge"/>
          <c:x val="0.18623841976390915"/>
          <c:y val="3.9291046952464284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702057767219671"/>
          <c:y val="0.19055322251385243"/>
          <c:w val="0.76797175512920512"/>
          <c:h val="0.66210891679559802"/>
        </c:manualLayout>
      </c:layout>
      <c:scatterChart>
        <c:scatterStyle val="lineMarker"/>
        <c:varyColors val="0"/>
        <c:ser>
          <c:idx val="1"/>
          <c:order val="0"/>
          <c:tx>
            <c:strRef>
              <c:f>'Weekly Update'!$Q$2</c:f>
              <c:strCache>
                <c:ptCount val="1"/>
                <c:pt idx="0">
                  <c:v>Per Faculty</c:v>
                </c:pt>
              </c:strCache>
            </c:strRef>
          </c:tx>
          <c:spPr>
            <a:ln w="34925" cap="rnd">
              <a:solidFill>
                <a:srgbClr val="0432FF"/>
              </a:solidFill>
              <a:round/>
            </a:ln>
            <a:effectLst/>
          </c:spPr>
          <c:marker>
            <c:symbol val="circle"/>
            <c:size val="15"/>
            <c:spPr>
              <a:solidFill>
                <a:srgbClr val="0432FF"/>
              </a:solidFill>
              <a:ln w="9525">
                <a:solidFill>
                  <a:schemeClr val="tx1"/>
                </a:solidFill>
              </a:ln>
              <a:effectLst/>
            </c:spPr>
          </c:marker>
          <c:xVal>
            <c:numRef>
              <c:f>'Weekly Update'!$C$3:$C$8</c:f>
              <c:numCache>
                <c:formatCode>General</c:formatCode>
                <c:ptCount val="6"/>
                <c:pt idx="0">
                  <c:v>2016</c:v>
                </c:pt>
                <c:pt idx="1">
                  <c:v>2017</c:v>
                </c:pt>
                <c:pt idx="2">
                  <c:v>2018</c:v>
                </c:pt>
                <c:pt idx="3">
                  <c:v>2019</c:v>
                </c:pt>
                <c:pt idx="4">
                  <c:v>2020</c:v>
                </c:pt>
                <c:pt idx="5">
                  <c:v>2021</c:v>
                </c:pt>
              </c:numCache>
            </c:numRef>
          </c:xVal>
          <c:yVal>
            <c:numRef>
              <c:f>'Weekly Update'!$Q$3:$Q$8</c:f>
              <c:numCache>
                <c:formatCode>"$"#,##0</c:formatCode>
                <c:ptCount val="6"/>
                <c:pt idx="0">
                  <c:v>99827.350097951916</c:v>
                </c:pt>
                <c:pt idx="1">
                  <c:v>112370.07340688437</c:v>
                </c:pt>
                <c:pt idx="2">
                  <c:v>110404.56970588234</c:v>
                </c:pt>
                <c:pt idx="3">
                  <c:v>142732.37510544815</c:v>
                </c:pt>
                <c:pt idx="4">
                  <c:v>139209.71519924098</c:v>
                </c:pt>
                <c:pt idx="5">
                  <c:v>165393.16779580154</c:v>
                </c:pt>
              </c:numCache>
            </c:numRef>
          </c:yVal>
          <c:smooth val="0"/>
          <c:extLst>
            <c:ext xmlns:c16="http://schemas.microsoft.com/office/drawing/2014/chart" uri="{C3380CC4-5D6E-409C-BE32-E72D297353CC}">
              <c16:uniqueId val="{00000000-F088-479A-B759-9E6DEFECE840}"/>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in val="9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77790879"/>
        <c:crosses val="autoZero"/>
        <c:crossBetween val="midCat"/>
        <c:majorUnit val="15000"/>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r>
              <a:rPr lang="en-US" sz="3600">
                <a:latin typeface="Arial Black" panose="020B0A04020102020204" pitchFamily="34" charset="0"/>
              </a:rPr>
              <a:t>MU Phase II Awards per Faculty</a:t>
            </a:r>
          </a:p>
        </c:rich>
      </c:tx>
      <c:layout>
        <c:manualLayout>
          <c:xMode val="edge"/>
          <c:yMode val="edge"/>
          <c:x val="0.15915510170603675"/>
          <c:y val="3.5587343248760575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7020579068241468"/>
          <c:y val="0.17573840769903762"/>
          <c:w val="0.76797175512920512"/>
          <c:h val="0.66210891679559802"/>
        </c:manualLayout>
      </c:layout>
      <c:scatterChart>
        <c:scatterStyle val="lineMarker"/>
        <c:varyColors val="0"/>
        <c:ser>
          <c:idx val="1"/>
          <c:order val="0"/>
          <c:tx>
            <c:strRef>
              <c:f>'Weekly Update'!$S$2</c:f>
              <c:strCache>
                <c:ptCount val="1"/>
                <c:pt idx="0">
                  <c:v>Per Faculty</c:v>
                </c:pt>
              </c:strCache>
            </c:strRef>
          </c:tx>
          <c:spPr>
            <a:ln w="34925" cap="rnd">
              <a:solidFill>
                <a:srgbClr val="0432FF"/>
              </a:solidFill>
              <a:round/>
            </a:ln>
            <a:effectLst/>
          </c:spPr>
          <c:marker>
            <c:symbol val="circle"/>
            <c:size val="15"/>
            <c:spPr>
              <a:solidFill>
                <a:srgbClr val="0432FF"/>
              </a:solidFill>
              <a:ln w="9525">
                <a:solidFill>
                  <a:schemeClr val="tx1"/>
                </a:solidFill>
              </a:ln>
              <a:effectLst/>
            </c:spPr>
          </c:marker>
          <c:xVal>
            <c:numRef>
              <c:f>'Weekly Update'!$C$3:$C$8</c:f>
              <c:numCache>
                <c:formatCode>General</c:formatCode>
                <c:ptCount val="6"/>
                <c:pt idx="0">
                  <c:v>2016</c:v>
                </c:pt>
                <c:pt idx="1">
                  <c:v>2017</c:v>
                </c:pt>
                <c:pt idx="2">
                  <c:v>2018</c:v>
                </c:pt>
                <c:pt idx="3">
                  <c:v>2019</c:v>
                </c:pt>
                <c:pt idx="4">
                  <c:v>2020</c:v>
                </c:pt>
                <c:pt idx="5">
                  <c:v>2021</c:v>
                </c:pt>
              </c:numCache>
            </c:numRef>
          </c:xVal>
          <c:yVal>
            <c:numRef>
              <c:f>'Weekly Update'!$S$3:$S$8</c:f>
              <c:numCache>
                <c:formatCode>"$"#,##0</c:formatCode>
                <c:ptCount val="6"/>
                <c:pt idx="0">
                  <c:v>28033.899786286733</c:v>
                </c:pt>
                <c:pt idx="1">
                  <c:v>23074.282400706092</c:v>
                </c:pt>
                <c:pt idx="2">
                  <c:v>25472.076016042782</c:v>
                </c:pt>
                <c:pt idx="3">
                  <c:v>34624.414226713532</c:v>
                </c:pt>
                <c:pt idx="4">
                  <c:v>36570.760939278938</c:v>
                </c:pt>
                <c:pt idx="5">
                  <c:v>48334.551001908403</c:v>
                </c:pt>
              </c:numCache>
            </c:numRef>
          </c:yVal>
          <c:smooth val="0"/>
          <c:extLst>
            <c:ext xmlns:c16="http://schemas.microsoft.com/office/drawing/2014/chart" uri="{C3380CC4-5D6E-409C-BE32-E72D297353CC}">
              <c16:uniqueId val="{00000000-B2C3-4D68-A9C7-93DC0FE8C95D}"/>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in val="2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77790879"/>
        <c:crosses val="autoZero"/>
        <c:crossBetween val="midCat"/>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3600">
                <a:latin typeface="Arial Black" panose="020B0A04020102020204" pitchFamily="34" charset="0"/>
              </a:defRPr>
            </a:pPr>
            <a:r>
              <a:rPr lang="en-US" sz="3600">
                <a:latin typeface="Arial Black" panose="020B0A04020102020204" pitchFamily="34" charset="0"/>
              </a:rPr>
              <a:t>MU Total R&amp;D Proposals per Faculty</a:t>
            </a:r>
          </a:p>
        </c:rich>
      </c:tx>
      <c:layout>
        <c:manualLayout>
          <c:xMode val="edge"/>
          <c:yMode val="edge"/>
          <c:x val="0.13207176837270343"/>
          <c:y val="3.3735491396908721E-2"/>
        </c:manualLayout>
      </c:layout>
      <c:overlay val="0"/>
      <c:spPr>
        <a:noFill/>
        <a:ln>
          <a:noFill/>
        </a:ln>
        <a:effectLst/>
      </c:spPr>
    </c:title>
    <c:autoTitleDeleted val="0"/>
    <c:plotArea>
      <c:layout>
        <c:manualLayout>
          <c:layoutTarget val="inner"/>
          <c:xMode val="edge"/>
          <c:yMode val="edge"/>
          <c:x val="0.18166412401574802"/>
          <c:y val="0.17018285214348211"/>
          <c:w val="0.76797175512920512"/>
          <c:h val="0.66210891679559802"/>
        </c:manualLayout>
      </c:layout>
      <c:scatterChart>
        <c:scatterStyle val="lineMarker"/>
        <c:varyColors val="0"/>
        <c:ser>
          <c:idx val="0"/>
          <c:order val="0"/>
          <c:tx>
            <c:strRef>
              <c:f>'Weekly Update'!$U$2</c:f>
              <c:strCache>
                <c:ptCount val="1"/>
                <c:pt idx="0">
                  <c:v>Per Faculty</c:v>
                </c:pt>
              </c:strCache>
            </c:strRef>
          </c:tx>
          <c:spPr>
            <a:ln w="22225">
              <a:solidFill>
                <a:srgbClr val="0432FF"/>
              </a:solidFill>
            </a:ln>
          </c:spPr>
          <c:xVal>
            <c:numRef>
              <c:f>'Weekly Update'!$C$3:$C$8</c:f>
              <c:numCache>
                <c:formatCode>General</c:formatCode>
                <c:ptCount val="6"/>
                <c:pt idx="0">
                  <c:v>2016</c:v>
                </c:pt>
                <c:pt idx="1">
                  <c:v>2017</c:v>
                </c:pt>
                <c:pt idx="2">
                  <c:v>2018</c:v>
                </c:pt>
                <c:pt idx="3">
                  <c:v>2019</c:v>
                </c:pt>
                <c:pt idx="4">
                  <c:v>2020</c:v>
                </c:pt>
                <c:pt idx="5">
                  <c:v>2021</c:v>
                </c:pt>
              </c:numCache>
            </c:numRef>
          </c:xVal>
          <c:yVal>
            <c:numRef>
              <c:f>'Weekly Update'!$U$3:$U$8</c:f>
              <c:numCache>
                <c:formatCode>"$"#,##0</c:formatCode>
                <c:ptCount val="6"/>
                <c:pt idx="0">
                  <c:v>710727.7061442564</c:v>
                </c:pt>
                <c:pt idx="1">
                  <c:v>723161.40070609003</c:v>
                </c:pt>
                <c:pt idx="2">
                  <c:v>705179.8654188948</c:v>
                </c:pt>
                <c:pt idx="3">
                  <c:v>984684.6643233744</c:v>
                </c:pt>
                <c:pt idx="4">
                  <c:v>926132.90417457302</c:v>
                </c:pt>
                <c:pt idx="5">
                  <c:v>1229229.1307251907</c:v>
                </c:pt>
              </c:numCache>
            </c:numRef>
          </c:yVal>
          <c:smooth val="0"/>
          <c:extLst>
            <c:ext xmlns:c16="http://schemas.microsoft.com/office/drawing/2014/chart" uri="{C3380CC4-5D6E-409C-BE32-E72D297353CC}">
              <c16:uniqueId val="{00000000-B3E8-4E1A-AA27-39368D9A2FC3}"/>
            </c:ext>
          </c:extLst>
        </c:ser>
        <c:ser>
          <c:idx val="1"/>
          <c:order val="1"/>
          <c:tx>
            <c:strRef>
              <c:f>'Weekly Update'!$U$2</c:f>
              <c:strCache>
                <c:ptCount val="1"/>
                <c:pt idx="0">
                  <c:v>Per Faculty</c:v>
                </c:pt>
              </c:strCache>
            </c:strRef>
          </c:tx>
          <c:spPr>
            <a:ln w="34925" cap="rnd">
              <a:solidFill>
                <a:srgbClr val="0432FF"/>
              </a:solidFill>
              <a:round/>
            </a:ln>
            <a:effectLst/>
          </c:spPr>
          <c:marker>
            <c:symbol val="circle"/>
            <c:size val="15"/>
            <c:spPr>
              <a:solidFill>
                <a:srgbClr val="0432FF"/>
              </a:solidFill>
              <a:ln w="9525">
                <a:solidFill>
                  <a:schemeClr val="tx1"/>
                </a:solidFill>
              </a:ln>
              <a:effectLst/>
            </c:spPr>
          </c:marker>
          <c:xVal>
            <c:numRef>
              <c:f>'Weekly Update'!$C$3:$C$8</c:f>
              <c:numCache>
                <c:formatCode>General</c:formatCode>
                <c:ptCount val="6"/>
                <c:pt idx="0">
                  <c:v>2016</c:v>
                </c:pt>
                <c:pt idx="1">
                  <c:v>2017</c:v>
                </c:pt>
                <c:pt idx="2">
                  <c:v>2018</c:v>
                </c:pt>
                <c:pt idx="3">
                  <c:v>2019</c:v>
                </c:pt>
                <c:pt idx="4">
                  <c:v>2020</c:v>
                </c:pt>
                <c:pt idx="5">
                  <c:v>2021</c:v>
                </c:pt>
              </c:numCache>
            </c:numRef>
          </c:xVal>
          <c:yVal>
            <c:numRef>
              <c:f>'Weekly Update'!$U$3:$U$8</c:f>
              <c:numCache>
                <c:formatCode>"$"#,##0</c:formatCode>
                <c:ptCount val="6"/>
                <c:pt idx="0">
                  <c:v>710727.7061442564</c:v>
                </c:pt>
                <c:pt idx="1">
                  <c:v>723161.40070609003</c:v>
                </c:pt>
                <c:pt idx="2">
                  <c:v>705179.8654188948</c:v>
                </c:pt>
                <c:pt idx="3">
                  <c:v>984684.6643233744</c:v>
                </c:pt>
                <c:pt idx="4">
                  <c:v>926132.90417457302</c:v>
                </c:pt>
                <c:pt idx="5">
                  <c:v>1229229.1307251907</c:v>
                </c:pt>
              </c:numCache>
            </c:numRef>
          </c:yVal>
          <c:smooth val="0"/>
          <c:extLst>
            <c:ext xmlns:c16="http://schemas.microsoft.com/office/drawing/2014/chart" uri="{C3380CC4-5D6E-409C-BE32-E72D297353CC}">
              <c16:uniqueId val="{00000001-B3E8-4E1A-AA27-39368D9A2FC3}"/>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646097599"/>
        <c:crosses val="autoZero"/>
        <c:crossBetween val="midCat"/>
      </c:valAx>
      <c:valAx>
        <c:axId val="1646097599"/>
        <c:scaling>
          <c:orientation val="minMax"/>
          <c:max val="1250000"/>
          <c:min val="65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77790879"/>
        <c:crosses val="autoZero"/>
        <c:crossBetween val="midCat"/>
      </c:valAx>
      <c:spPr>
        <a:noFill/>
        <a:ln w="25400">
          <a:solidFill>
            <a:schemeClr val="tx1"/>
          </a:solidFill>
        </a:ln>
        <a:effectLst/>
      </c:spPr>
    </c:plotArea>
    <c:plotVisOnly val="1"/>
    <c:dispBlanksAs val="gap"/>
    <c:showDLblsOverMax val="0"/>
    <c:extLst/>
  </c:chart>
  <c:txPr>
    <a:bodyPr/>
    <a:lstStyle/>
    <a:p>
      <a:pPr>
        <a:defRPr sz="2400">
          <a:solidFill>
            <a:schemeClr val="tx1"/>
          </a:solidFill>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r>
              <a:rPr lang="en-US" sz="3600">
                <a:latin typeface="Arial Black" panose="020B0A04020102020204" pitchFamily="34" charset="0"/>
              </a:rPr>
              <a:t>MU Federal R&amp;D Proposals per Faculty</a:t>
            </a:r>
          </a:p>
        </c:rich>
      </c:tx>
      <c:layout>
        <c:manualLayout>
          <c:xMode val="edge"/>
          <c:yMode val="edge"/>
          <c:x val="9.9057985613728056E-2"/>
          <c:y val="4.1142898804316125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6814724831953201"/>
          <c:y val="0.17018285214348211"/>
          <c:w val="0.76797175512920512"/>
          <c:h val="0.66210891679559802"/>
        </c:manualLayout>
      </c:layout>
      <c:scatterChart>
        <c:scatterStyle val="lineMarker"/>
        <c:varyColors val="0"/>
        <c:ser>
          <c:idx val="1"/>
          <c:order val="0"/>
          <c:tx>
            <c:strRef>
              <c:f>'Weekly Update'!$W$2</c:f>
              <c:strCache>
                <c:ptCount val="1"/>
                <c:pt idx="0">
                  <c:v>Per Faculty</c:v>
                </c:pt>
              </c:strCache>
            </c:strRef>
          </c:tx>
          <c:spPr>
            <a:ln w="34925" cap="rnd">
              <a:solidFill>
                <a:srgbClr val="0432FF"/>
              </a:solidFill>
              <a:round/>
            </a:ln>
            <a:effectLst/>
          </c:spPr>
          <c:marker>
            <c:symbol val="circle"/>
            <c:size val="15"/>
            <c:spPr>
              <a:solidFill>
                <a:srgbClr val="0432FF"/>
              </a:solidFill>
              <a:ln w="9525">
                <a:solidFill>
                  <a:schemeClr val="tx1"/>
                </a:solidFill>
              </a:ln>
              <a:effectLst/>
            </c:spPr>
          </c:marker>
          <c:xVal>
            <c:numRef>
              <c:f>'Weekly Update'!$C$3:$C$8</c:f>
              <c:numCache>
                <c:formatCode>General</c:formatCode>
                <c:ptCount val="6"/>
                <c:pt idx="0">
                  <c:v>2016</c:v>
                </c:pt>
                <c:pt idx="1">
                  <c:v>2017</c:v>
                </c:pt>
                <c:pt idx="2">
                  <c:v>2018</c:v>
                </c:pt>
                <c:pt idx="3">
                  <c:v>2019</c:v>
                </c:pt>
                <c:pt idx="4">
                  <c:v>2020</c:v>
                </c:pt>
                <c:pt idx="5">
                  <c:v>2021</c:v>
                </c:pt>
              </c:numCache>
            </c:numRef>
          </c:xVal>
          <c:yVal>
            <c:numRef>
              <c:f>'Weekly Update'!$W$3:$W$8</c:f>
              <c:numCache>
                <c:formatCode>"$"#,##0</c:formatCode>
                <c:ptCount val="6"/>
                <c:pt idx="0">
                  <c:v>605743.96349065006</c:v>
                </c:pt>
                <c:pt idx="1">
                  <c:v>592907.10414827894</c:v>
                </c:pt>
                <c:pt idx="2">
                  <c:v>600987.50089126558</c:v>
                </c:pt>
                <c:pt idx="3">
                  <c:v>831026.2038664323</c:v>
                </c:pt>
                <c:pt idx="4">
                  <c:v>780893.68216318788</c:v>
                </c:pt>
                <c:pt idx="5">
                  <c:v>1096971.8349236641</c:v>
                </c:pt>
              </c:numCache>
            </c:numRef>
          </c:yVal>
          <c:smooth val="0"/>
          <c:extLst>
            <c:ext xmlns:c16="http://schemas.microsoft.com/office/drawing/2014/chart" uri="{C3380CC4-5D6E-409C-BE32-E72D297353CC}">
              <c16:uniqueId val="{00000000-FE1F-4EBA-A925-1921A832E9E7}"/>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ax val="1150000.0000000002"/>
          <c:min val="55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77790879"/>
        <c:crosses val="autoZero"/>
        <c:crossBetween val="midCat"/>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r>
              <a:rPr lang="en-US" sz="3600">
                <a:latin typeface="Arial Black" panose="020B0A04020102020204" pitchFamily="34" charset="0"/>
              </a:rPr>
              <a:t>MU Phase I Proposals per Faculty</a:t>
            </a:r>
          </a:p>
        </c:rich>
      </c:tx>
      <c:layout>
        <c:manualLayout>
          <c:xMode val="edge"/>
          <c:yMode val="edge"/>
          <c:x val="0.16019676837270341"/>
          <c:y val="3.0031787693205015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7228912401574803"/>
          <c:y val="0.1683310002916302"/>
          <c:w val="0.76797175512920512"/>
          <c:h val="0.66210891679559802"/>
        </c:manualLayout>
      </c:layout>
      <c:scatterChart>
        <c:scatterStyle val="lineMarker"/>
        <c:varyColors val="0"/>
        <c:ser>
          <c:idx val="1"/>
          <c:order val="0"/>
          <c:tx>
            <c:strRef>
              <c:f>'Weekly Update'!$Y$2</c:f>
              <c:strCache>
                <c:ptCount val="1"/>
                <c:pt idx="0">
                  <c:v>Per Faculty</c:v>
                </c:pt>
              </c:strCache>
            </c:strRef>
          </c:tx>
          <c:spPr>
            <a:ln w="34925" cap="rnd">
              <a:solidFill>
                <a:srgbClr val="0432FF"/>
              </a:solidFill>
              <a:round/>
            </a:ln>
            <a:effectLst/>
          </c:spPr>
          <c:marker>
            <c:symbol val="circle"/>
            <c:size val="15"/>
            <c:spPr>
              <a:solidFill>
                <a:srgbClr val="0432FF"/>
              </a:solidFill>
              <a:ln w="9525">
                <a:solidFill>
                  <a:schemeClr val="tx1"/>
                </a:solidFill>
              </a:ln>
              <a:effectLst/>
            </c:spPr>
          </c:marker>
          <c:xVal>
            <c:numRef>
              <c:f>'Weekly Update'!$C$3:$C$8</c:f>
              <c:numCache>
                <c:formatCode>General</c:formatCode>
                <c:ptCount val="6"/>
                <c:pt idx="0">
                  <c:v>2016</c:v>
                </c:pt>
                <c:pt idx="1">
                  <c:v>2017</c:v>
                </c:pt>
                <c:pt idx="2">
                  <c:v>2018</c:v>
                </c:pt>
                <c:pt idx="3">
                  <c:v>2019</c:v>
                </c:pt>
                <c:pt idx="4">
                  <c:v>2020</c:v>
                </c:pt>
                <c:pt idx="5">
                  <c:v>2021</c:v>
                </c:pt>
              </c:numCache>
            </c:numRef>
          </c:xVal>
          <c:yVal>
            <c:numRef>
              <c:f>'Weekly Update'!$Y$3:$Y$8</c:f>
              <c:numCache>
                <c:formatCode>"$"#,##0</c:formatCode>
                <c:ptCount val="6"/>
                <c:pt idx="0">
                  <c:v>587498.58059750672</c:v>
                </c:pt>
                <c:pt idx="1">
                  <c:v>557896.46602559579</c:v>
                </c:pt>
                <c:pt idx="2">
                  <c:v>577371.19608377898</c:v>
                </c:pt>
                <c:pt idx="3">
                  <c:v>792294.31986115978</c:v>
                </c:pt>
                <c:pt idx="4">
                  <c:v>721883.31878557871</c:v>
                </c:pt>
                <c:pt idx="5">
                  <c:v>1040323.0324427481</c:v>
                </c:pt>
              </c:numCache>
            </c:numRef>
          </c:yVal>
          <c:smooth val="0"/>
          <c:extLst>
            <c:ext xmlns:c16="http://schemas.microsoft.com/office/drawing/2014/chart" uri="{C3380CC4-5D6E-409C-BE32-E72D297353CC}">
              <c16:uniqueId val="{00000000-853F-4677-850E-24A14A931C1D}"/>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in val="50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77790879"/>
        <c:crosses val="autoZero"/>
        <c:crossBetween val="midCat"/>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r>
              <a:rPr lang="en-US" sz="3600">
                <a:latin typeface="Arial Black" panose="020B0A04020102020204" pitchFamily="34" charset="0"/>
              </a:rPr>
              <a:t>MU Phase II Proposals per Faculty</a:t>
            </a:r>
          </a:p>
        </c:rich>
      </c:tx>
      <c:layout>
        <c:manualLayout>
          <c:xMode val="edge"/>
          <c:yMode val="edge"/>
          <c:x val="0.16748843503937008"/>
          <c:y val="3.0031787693205015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7020579068241468"/>
          <c:y val="0.19055322251385243"/>
          <c:w val="0.76797175512920512"/>
          <c:h val="0.66210891679559802"/>
        </c:manualLayout>
      </c:layout>
      <c:scatterChart>
        <c:scatterStyle val="lineMarker"/>
        <c:varyColors val="0"/>
        <c:ser>
          <c:idx val="1"/>
          <c:order val="0"/>
          <c:tx>
            <c:strRef>
              <c:f>'Weekly Update'!$AA$2</c:f>
              <c:strCache>
                <c:ptCount val="1"/>
                <c:pt idx="0">
                  <c:v>Per Faculty</c:v>
                </c:pt>
              </c:strCache>
            </c:strRef>
          </c:tx>
          <c:spPr>
            <a:ln w="22225" cap="rnd">
              <a:solidFill>
                <a:srgbClr val="0432FF"/>
              </a:solidFill>
              <a:round/>
            </a:ln>
            <a:effectLst/>
          </c:spPr>
          <c:marker>
            <c:symbol val="circle"/>
            <c:size val="10"/>
            <c:spPr>
              <a:solidFill>
                <a:srgbClr val="0432FF"/>
              </a:solidFill>
              <a:ln w="9525">
                <a:solidFill>
                  <a:schemeClr val="tx1"/>
                </a:solidFill>
              </a:ln>
              <a:effectLst/>
            </c:spPr>
          </c:marker>
          <c:xVal>
            <c:numRef>
              <c:f>'Weekly Update'!$C$3:$C$8</c:f>
              <c:numCache>
                <c:formatCode>General</c:formatCode>
                <c:ptCount val="6"/>
                <c:pt idx="0">
                  <c:v>2016</c:v>
                </c:pt>
                <c:pt idx="1">
                  <c:v>2017</c:v>
                </c:pt>
                <c:pt idx="2">
                  <c:v>2018</c:v>
                </c:pt>
                <c:pt idx="3">
                  <c:v>2019</c:v>
                </c:pt>
                <c:pt idx="4">
                  <c:v>2020</c:v>
                </c:pt>
                <c:pt idx="5">
                  <c:v>2021</c:v>
                </c:pt>
              </c:numCache>
            </c:numRef>
          </c:xVal>
          <c:yVal>
            <c:numRef>
              <c:f>'Weekly Update'!$AA$3:$AA$8</c:f>
              <c:numCache>
                <c:formatCode>"$"#,##0</c:formatCode>
                <c:ptCount val="6"/>
                <c:pt idx="0">
                  <c:v>55305.606411398039</c:v>
                </c:pt>
                <c:pt idx="1">
                  <c:v>75124.865842012354</c:v>
                </c:pt>
                <c:pt idx="2">
                  <c:v>59623.16755882353</c:v>
                </c:pt>
                <c:pt idx="3">
                  <c:v>87266.263620386642</c:v>
                </c:pt>
                <c:pt idx="4">
                  <c:v>102299.8956394687</c:v>
                </c:pt>
                <c:pt idx="5">
                  <c:v>109473.58206106871</c:v>
                </c:pt>
              </c:numCache>
            </c:numRef>
          </c:yVal>
          <c:smooth val="0"/>
          <c:extLst>
            <c:ext xmlns:c16="http://schemas.microsoft.com/office/drawing/2014/chart" uri="{C3380CC4-5D6E-409C-BE32-E72D297353CC}">
              <c16:uniqueId val="{00000000-9156-4061-8DD2-2896F058B7B2}"/>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ax val="120000"/>
          <c:min val="5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77790879"/>
        <c:crosses val="autoZero"/>
        <c:crossBetween val="midCat"/>
        <c:majorUnit val="10000"/>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r>
              <a:rPr lang="en-US" sz="3600">
                <a:latin typeface="Arial Black" panose="020B0A04020102020204" pitchFamily="34" charset="0"/>
              </a:rPr>
              <a:t>MU Total R&amp;D Exp. per Faculty</a:t>
            </a:r>
          </a:p>
        </c:rich>
      </c:tx>
      <c:layout>
        <c:manualLayout>
          <c:xMode val="edge"/>
          <c:yMode val="edge"/>
          <c:x val="0.18207176837270345"/>
          <c:y val="4.1142904803573167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639557906824147"/>
          <c:y val="0.17009159668877175"/>
          <c:w val="0.76797175512920512"/>
          <c:h val="0.66210891679559802"/>
        </c:manualLayout>
      </c:layout>
      <c:scatterChart>
        <c:scatterStyle val="lineMarker"/>
        <c:varyColors val="0"/>
        <c:ser>
          <c:idx val="1"/>
          <c:order val="0"/>
          <c:tx>
            <c:strRef>
              <c:f>'Weekly Update'!$E$2</c:f>
              <c:strCache>
                <c:ptCount val="1"/>
                <c:pt idx="0">
                  <c:v>Per Faculty</c:v>
                </c:pt>
              </c:strCache>
            </c:strRef>
          </c:tx>
          <c:spPr>
            <a:ln w="34925" cap="rnd">
              <a:solidFill>
                <a:srgbClr val="0432FF"/>
              </a:solidFill>
              <a:round/>
            </a:ln>
            <a:effectLst/>
          </c:spPr>
          <c:marker>
            <c:symbol val="circle"/>
            <c:size val="15"/>
            <c:spPr>
              <a:solidFill>
                <a:srgbClr val="0432FF"/>
              </a:solidFill>
              <a:ln w="22225">
                <a:solidFill>
                  <a:schemeClr val="tx1"/>
                </a:solidFill>
              </a:ln>
              <a:effectLst/>
            </c:spPr>
          </c:marker>
          <c:trendline>
            <c:spPr>
              <a:ln w="19050" cap="rnd">
                <a:solidFill>
                  <a:schemeClr val="accent2"/>
                </a:solidFill>
                <a:prstDash val="sysDot"/>
              </a:ln>
              <a:effectLst/>
            </c:spPr>
            <c:trendlineType val="power"/>
            <c:dispRSqr val="0"/>
            <c:dispEq val="0"/>
          </c:trendline>
          <c:xVal>
            <c:numRef>
              <c:f>'Weekly Update'!$C$3:$C$8</c:f>
              <c:numCache>
                <c:formatCode>General</c:formatCode>
                <c:ptCount val="6"/>
                <c:pt idx="0">
                  <c:v>2016</c:v>
                </c:pt>
                <c:pt idx="1">
                  <c:v>2017</c:v>
                </c:pt>
                <c:pt idx="2">
                  <c:v>2018</c:v>
                </c:pt>
                <c:pt idx="3">
                  <c:v>2019</c:v>
                </c:pt>
                <c:pt idx="4">
                  <c:v>2020</c:v>
                </c:pt>
                <c:pt idx="5">
                  <c:v>2021</c:v>
                </c:pt>
              </c:numCache>
            </c:numRef>
          </c:xVal>
          <c:yVal>
            <c:numRef>
              <c:f>'Weekly Update'!$E$3:$E$8</c:f>
              <c:numCache>
                <c:formatCode>"$"#,##0</c:formatCode>
                <c:ptCount val="6"/>
                <c:pt idx="0">
                  <c:v>249377.56010685663</c:v>
                </c:pt>
                <c:pt idx="1">
                  <c:v>258610.76787290379</c:v>
                </c:pt>
                <c:pt idx="2">
                  <c:v>262643.49376114079</c:v>
                </c:pt>
                <c:pt idx="3">
                  <c:v>272777.68014059751</c:v>
                </c:pt>
                <c:pt idx="4">
                  <c:v>315161.29032258067</c:v>
                </c:pt>
                <c:pt idx="5">
                  <c:v>339963.52671755728</c:v>
                </c:pt>
              </c:numCache>
            </c:numRef>
          </c:yVal>
          <c:smooth val="0"/>
          <c:extLst>
            <c:ext xmlns:c16="http://schemas.microsoft.com/office/drawing/2014/chart" uri="{C3380CC4-5D6E-409C-BE32-E72D297353CC}">
              <c16:uniqueId val="{00000001-B1B8-4153-A62E-1C908498473B}"/>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in val="23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77790879"/>
        <c:crosses val="autoZero"/>
        <c:crossBetween val="midCat"/>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20579068241468"/>
          <c:y val="0.1683310002916302"/>
          <c:w val="0.76797175512920512"/>
          <c:h val="0.66210891679559802"/>
        </c:manualLayout>
      </c:layout>
      <c:scatterChart>
        <c:scatterStyle val="lineMarker"/>
        <c:varyColors val="0"/>
        <c:ser>
          <c:idx val="1"/>
          <c:order val="0"/>
          <c:tx>
            <c:strRef>
              <c:f>'Weekly Update'!$E$2</c:f>
              <c:strCache>
                <c:ptCount val="1"/>
                <c:pt idx="0">
                  <c:v>Per Faculty</c:v>
                </c:pt>
              </c:strCache>
            </c:strRef>
          </c:tx>
          <c:spPr>
            <a:ln w="34925" cap="rnd">
              <a:solidFill>
                <a:srgbClr val="0432FF"/>
              </a:solidFill>
              <a:round/>
            </a:ln>
            <a:effectLst/>
          </c:spPr>
          <c:marker>
            <c:symbol val="circle"/>
            <c:size val="15"/>
            <c:spPr>
              <a:solidFill>
                <a:srgbClr val="0432FF"/>
              </a:solidFill>
              <a:ln w="22225">
                <a:solidFill>
                  <a:schemeClr val="tx1"/>
                </a:solidFill>
              </a:ln>
              <a:effectLst/>
            </c:spPr>
          </c:marker>
          <c:xVal>
            <c:numRef>
              <c:f>'Weekly Update'!$C$3:$C$8</c:f>
              <c:numCache>
                <c:formatCode>General</c:formatCode>
                <c:ptCount val="6"/>
                <c:pt idx="0">
                  <c:v>2016</c:v>
                </c:pt>
                <c:pt idx="1">
                  <c:v>2017</c:v>
                </c:pt>
                <c:pt idx="2">
                  <c:v>2018</c:v>
                </c:pt>
                <c:pt idx="3">
                  <c:v>2019</c:v>
                </c:pt>
                <c:pt idx="4">
                  <c:v>2020</c:v>
                </c:pt>
                <c:pt idx="5">
                  <c:v>2021</c:v>
                </c:pt>
              </c:numCache>
            </c:numRef>
          </c:xVal>
          <c:yVal>
            <c:numRef>
              <c:f>'Weekly Update'!$G$3:$G$8</c:f>
              <c:numCache>
                <c:formatCode>"$"#,##0</c:formatCode>
                <c:ptCount val="6"/>
                <c:pt idx="0">
                  <c:v>112262.6892252894</c:v>
                </c:pt>
                <c:pt idx="1">
                  <c:v>118733.45101500441</c:v>
                </c:pt>
                <c:pt idx="2">
                  <c:v>123020.49910873441</c:v>
                </c:pt>
                <c:pt idx="3">
                  <c:v>122830.40421792619</c:v>
                </c:pt>
                <c:pt idx="4">
                  <c:v>148187.85578747629</c:v>
                </c:pt>
                <c:pt idx="5">
                  <c:v>156588.41507633589</c:v>
                </c:pt>
              </c:numCache>
            </c:numRef>
          </c:yVal>
          <c:smooth val="0"/>
          <c:extLst>
            <c:ext xmlns:c16="http://schemas.microsoft.com/office/drawing/2014/chart" uri="{C3380CC4-5D6E-409C-BE32-E72D297353CC}">
              <c16:uniqueId val="{00000000-D3E3-467C-8496-7DBD3A6FE8C4}"/>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in val="10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77790879"/>
        <c:crosses val="autoZero"/>
        <c:crossBetween val="midCat"/>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r>
              <a:rPr lang="en-US" sz="3600">
                <a:latin typeface="Arial Black" panose="020B0A04020102020204" pitchFamily="34" charset="0"/>
              </a:rPr>
              <a:t>MU Phase I Exp. per Faculty</a:t>
            </a:r>
          </a:p>
        </c:rich>
      </c:tx>
      <c:layout>
        <c:manualLayout>
          <c:xMode val="edge"/>
          <c:yMode val="edge"/>
          <c:x val="0.26853010170603675"/>
          <c:y val="6.5216972878390206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6916412401574801"/>
          <c:y val="0.18684951881014877"/>
          <c:w val="0.76797175512920512"/>
          <c:h val="0.66210891679559802"/>
        </c:manualLayout>
      </c:layout>
      <c:scatterChart>
        <c:scatterStyle val="lineMarker"/>
        <c:varyColors val="0"/>
        <c:ser>
          <c:idx val="1"/>
          <c:order val="0"/>
          <c:tx>
            <c:strRef>
              <c:f>'07262021 - Additional'!$I$2</c:f>
              <c:strCache>
                <c:ptCount val="1"/>
                <c:pt idx="0">
                  <c:v>Per Faculty</c:v>
                </c:pt>
              </c:strCache>
            </c:strRef>
          </c:tx>
          <c:spPr>
            <a:ln w="34925" cap="rnd">
              <a:solidFill>
                <a:srgbClr val="0432FF"/>
              </a:solidFill>
              <a:round/>
            </a:ln>
            <a:effectLst/>
          </c:spPr>
          <c:marker>
            <c:symbol val="circle"/>
            <c:size val="15"/>
            <c:spPr>
              <a:solidFill>
                <a:srgbClr val="0432FF"/>
              </a:solidFill>
              <a:ln w="34925">
                <a:solidFill>
                  <a:schemeClr val="tx1"/>
                </a:solidFill>
              </a:ln>
              <a:effectLst/>
            </c:spPr>
          </c:marker>
          <c:xVal>
            <c:numRef>
              <c:f>'07262021 - Additional'!$C$3:$C$8</c:f>
              <c:numCache>
                <c:formatCode>General</c:formatCode>
                <c:ptCount val="6"/>
                <c:pt idx="0">
                  <c:v>2016</c:v>
                </c:pt>
                <c:pt idx="1">
                  <c:v>2017</c:v>
                </c:pt>
                <c:pt idx="2">
                  <c:v>2018</c:v>
                </c:pt>
                <c:pt idx="3">
                  <c:v>2019</c:v>
                </c:pt>
                <c:pt idx="4">
                  <c:v>2020</c:v>
                </c:pt>
                <c:pt idx="5">
                  <c:v>2021</c:v>
                </c:pt>
              </c:numCache>
            </c:numRef>
          </c:xVal>
          <c:yVal>
            <c:numRef>
              <c:f>'07262021 - Additional'!$I$3:$I$8</c:f>
              <c:numCache>
                <c:formatCode>"$"#,##0</c:formatCode>
                <c:ptCount val="6"/>
                <c:pt idx="0">
                  <c:v>97283</c:v>
                </c:pt>
                <c:pt idx="1">
                  <c:v>105992.93909973522</c:v>
                </c:pt>
                <c:pt idx="2">
                  <c:v>110014.26024955437</c:v>
                </c:pt>
                <c:pt idx="3">
                  <c:v>111905.09666080844</c:v>
                </c:pt>
                <c:pt idx="4">
                  <c:v>132702.0872865275</c:v>
                </c:pt>
                <c:pt idx="5">
                  <c:v>137785.6030534351</c:v>
                </c:pt>
              </c:numCache>
            </c:numRef>
          </c:yVal>
          <c:smooth val="0"/>
          <c:extLst>
            <c:ext xmlns:c16="http://schemas.microsoft.com/office/drawing/2014/chart" uri="{C3380CC4-5D6E-409C-BE32-E72D297353CC}">
              <c16:uniqueId val="{00000000-CC92-427A-8BB8-5ECC215AE504}"/>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ax val="140000"/>
          <c:min val="9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77790879"/>
        <c:crosses val="autoZero"/>
        <c:crossBetween val="midCat"/>
        <c:majorUnit val="10000"/>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r>
              <a:rPr lang="en-US" sz="3600">
                <a:latin typeface="Arial Black" panose="020B0A04020102020204" pitchFamily="34" charset="0"/>
              </a:rPr>
              <a:t>MU Phase II Exp. per Faculty</a:t>
            </a:r>
          </a:p>
        </c:rich>
      </c:tx>
      <c:layout>
        <c:manualLayout>
          <c:xMode val="edge"/>
          <c:yMode val="edge"/>
          <c:x val="0.20707176837270341"/>
          <c:y val="4.6698454359871681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7020579068241468"/>
          <c:y val="0.19240507436570428"/>
          <c:w val="0.76797175512920512"/>
          <c:h val="0.66210891679559802"/>
        </c:manualLayout>
      </c:layout>
      <c:scatterChart>
        <c:scatterStyle val="lineMarker"/>
        <c:varyColors val="0"/>
        <c:ser>
          <c:idx val="1"/>
          <c:order val="0"/>
          <c:tx>
            <c:strRef>
              <c:f>'Weekly Update'!$K$2</c:f>
              <c:strCache>
                <c:ptCount val="1"/>
                <c:pt idx="0">
                  <c:v>Per Faculty</c:v>
                </c:pt>
              </c:strCache>
            </c:strRef>
          </c:tx>
          <c:spPr>
            <a:ln w="34925" cap="rnd">
              <a:solidFill>
                <a:srgbClr val="0432FF"/>
              </a:solidFill>
              <a:round/>
            </a:ln>
            <a:effectLst/>
          </c:spPr>
          <c:marker>
            <c:symbol val="circle"/>
            <c:size val="15"/>
            <c:spPr>
              <a:solidFill>
                <a:srgbClr val="0432FF"/>
              </a:solidFill>
              <a:ln w="22225">
                <a:solidFill>
                  <a:schemeClr val="tx1"/>
                </a:solidFill>
              </a:ln>
              <a:effectLst/>
            </c:spPr>
          </c:marker>
          <c:xVal>
            <c:numRef>
              <c:f>'Weekly Update'!$C$3:$C$8</c:f>
              <c:numCache>
                <c:formatCode>General</c:formatCode>
                <c:ptCount val="6"/>
                <c:pt idx="0">
                  <c:v>2016</c:v>
                </c:pt>
                <c:pt idx="1">
                  <c:v>2017</c:v>
                </c:pt>
                <c:pt idx="2">
                  <c:v>2018</c:v>
                </c:pt>
                <c:pt idx="3">
                  <c:v>2019</c:v>
                </c:pt>
                <c:pt idx="4">
                  <c:v>2020</c:v>
                </c:pt>
                <c:pt idx="5">
                  <c:v>2021</c:v>
                </c:pt>
              </c:numCache>
            </c:numRef>
          </c:xVal>
          <c:yVal>
            <c:numRef>
              <c:f>'Weekly Update'!$K$3:$K$8</c:f>
              <c:numCache>
                <c:formatCode>"$"#,##0</c:formatCode>
                <c:ptCount val="6"/>
                <c:pt idx="0">
                  <c:v>41632.235084594839</c:v>
                </c:pt>
                <c:pt idx="1">
                  <c:v>35127.096204766109</c:v>
                </c:pt>
                <c:pt idx="2">
                  <c:v>37309.269162210338</c:v>
                </c:pt>
                <c:pt idx="3">
                  <c:v>42005.272407732868</c:v>
                </c:pt>
                <c:pt idx="4">
                  <c:v>52249.525616698294</c:v>
                </c:pt>
                <c:pt idx="5">
                  <c:v>58274.344465648857</c:v>
                </c:pt>
              </c:numCache>
            </c:numRef>
          </c:yVal>
          <c:smooth val="0"/>
          <c:extLst>
            <c:ext xmlns:c16="http://schemas.microsoft.com/office/drawing/2014/chart" uri="{C3380CC4-5D6E-409C-BE32-E72D297353CC}">
              <c16:uniqueId val="{00000000-DAB2-4141-AD20-3081E21017DE}"/>
            </c:ext>
          </c:extLst>
        </c:ser>
        <c:dLbls>
          <c:showLegendKey val="0"/>
          <c:showVal val="0"/>
          <c:showCatName val="0"/>
          <c:showSerName val="0"/>
          <c:showPercent val="0"/>
          <c:showBubbleSize val="0"/>
        </c:dLbls>
        <c:axId val="1577790879"/>
        <c:axId val="1646097599"/>
      </c:scatterChart>
      <c:valAx>
        <c:axId val="1577790879"/>
        <c:scaling>
          <c:orientation val="minMax"/>
          <c:max val="2022"/>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46097599"/>
        <c:crosses val="autoZero"/>
        <c:crossBetween val="midCat"/>
      </c:valAx>
      <c:valAx>
        <c:axId val="1646097599"/>
        <c:scaling>
          <c:orientation val="minMax"/>
          <c:max val="60000"/>
          <c:min val="30000"/>
        </c:scaling>
        <c:delete val="0"/>
        <c:axPos val="l"/>
        <c:majorGridlines>
          <c:spPr>
            <a:ln w="12700" cap="flat" cmpd="sng" algn="ctr">
              <a:solidFill>
                <a:schemeClr val="tx1"/>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77790879"/>
        <c:crosses val="autoZero"/>
        <c:crossBetween val="midCat"/>
      </c:valAx>
      <c:spPr>
        <a:noFill/>
        <a:ln w="254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Sheet1!$A$50</c:f>
              <c:strCache>
                <c:ptCount val="1"/>
                <c:pt idx="0">
                  <c:v>Proposals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Sheet1!$B$49:$G$49</c:f>
              <c:numCache>
                <c:formatCode>General</c:formatCode>
                <c:ptCount val="6"/>
                <c:pt idx="0">
                  <c:v>2016</c:v>
                </c:pt>
                <c:pt idx="1">
                  <c:v>2017</c:v>
                </c:pt>
                <c:pt idx="2">
                  <c:v>2018</c:v>
                </c:pt>
                <c:pt idx="3">
                  <c:v>2019</c:v>
                </c:pt>
                <c:pt idx="4">
                  <c:v>2020</c:v>
                </c:pt>
                <c:pt idx="5">
                  <c:v>2021</c:v>
                </c:pt>
              </c:numCache>
            </c:numRef>
          </c:cat>
          <c:val>
            <c:numRef>
              <c:f>Sheet1!$B$50:$G$50</c:f>
              <c:numCache>
                <c:formatCode>General</c:formatCode>
                <c:ptCount val="6"/>
                <c:pt idx="0">
                  <c:v>399</c:v>
                </c:pt>
                <c:pt idx="1">
                  <c:v>438</c:v>
                </c:pt>
                <c:pt idx="2">
                  <c:v>429</c:v>
                </c:pt>
                <c:pt idx="3">
                  <c:v>422</c:v>
                </c:pt>
                <c:pt idx="4">
                  <c:v>431</c:v>
                </c:pt>
                <c:pt idx="5">
                  <c:v>466</c:v>
                </c:pt>
              </c:numCache>
            </c:numRef>
          </c:val>
          <c:smooth val="0"/>
          <c:extLst>
            <c:ext xmlns:c16="http://schemas.microsoft.com/office/drawing/2014/chart" uri="{C3380CC4-5D6E-409C-BE32-E72D297353CC}">
              <c16:uniqueId val="{00000000-ECCD-49D1-AAD2-EB9FFBA05C61}"/>
            </c:ext>
          </c:extLst>
        </c:ser>
        <c:dLbls>
          <c:dLblPos val="t"/>
          <c:showLegendKey val="0"/>
          <c:showVal val="1"/>
          <c:showCatName val="0"/>
          <c:showSerName val="0"/>
          <c:showPercent val="0"/>
          <c:showBubbleSize val="0"/>
        </c:dLbls>
        <c:smooth val="0"/>
        <c:axId val="1909788191"/>
        <c:axId val="1909805247"/>
      </c:lineChart>
      <c:catAx>
        <c:axId val="1909788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909805247"/>
        <c:crosses val="autoZero"/>
        <c:auto val="1"/>
        <c:lblAlgn val="ctr"/>
        <c:lblOffset val="100"/>
        <c:noMultiLvlLbl val="0"/>
      </c:catAx>
      <c:valAx>
        <c:axId val="1909805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9097881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Sheet1!$A$114</c:f>
              <c:strCache>
                <c:ptCount val="1"/>
                <c:pt idx="0">
                  <c:v>Proposals per Total faculty</c:v>
                </c:pt>
              </c:strCache>
            </c:strRef>
          </c:tx>
          <c:spPr>
            <a:ln w="28575" cap="rnd">
              <a:solidFill>
                <a:schemeClr val="accent1"/>
              </a:solidFill>
              <a:round/>
            </a:ln>
            <a:effectLst/>
          </c:spPr>
          <c:marker>
            <c:symbol val="none"/>
          </c:marker>
          <c:cat>
            <c:numRef>
              <c:f>Sheet1!$B$113:$G$113</c:f>
              <c:numCache>
                <c:formatCode>General</c:formatCode>
                <c:ptCount val="6"/>
                <c:pt idx="0">
                  <c:v>2016</c:v>
                </c:pt>
                <c:pt idx="1">
                  <c:v>2017</c:v>
                </c:pt>
                <c:pt idx="2">
                  <c:v>2018</c:v>
                </c:pt>
                <c:pt idx="3">
                  <c:v>2019</c:v>
                </c:pt>
                <c:pt idx="4">
                  <c:v>2020</c:v>
                </c:pt>
                <c:pt idx="5">
                  <c:v>2021</c:v>
                </c:pt>
              </c:numCache>
            </c:numRef>
          </c:cat>
          <c:val>
            <c:numRef>
              <c:f>Sheet1!$B$114:$G$114</c:f>
              <c:numCache>
                <c:formatCode>0.0</c:formatCode>
                <c:ptCount val="6"/>
                <c:pt idx="0">
                  <c:v>0.9454976303317536</c:v>
                </c:pt>
                <c:pt idx="1">
                  <c:v>1.0503597122302157</c:v>
                </c:pt>
                <c:pt idx="2">
                  <c:v>1.0806045340050379</c:v>
                </c:pt>
                <c:pt idx="3">
                  <c:v>1.2514450867052023</c:v>
                </c:pt>
                <c:pt idx="4">
                  <c:v>1.2711370262390671</c:v>
                </c:pt>
                <c:pt idx="5">
                  <c:v>1.3644314868804666</c:v>
                </c:pt>
              </c:numCache>
            </c:numRef>
          </c:val>
          <c:smooth val="0"/>
          <c:extLst>
            <c:ext xmlns:c16="http://schemas.microsoft.com/office/drawing/2014/chart" uri="{C3380CC4-5D6E-409C-BE32-E72D297353CC}">
              <c16:uniqueId val="{00000000-B992-44E5-84DE-C5F09AD23CCF}"/>
            </c:ext>
          </c:extLst>
        </c:ser>
        <c:ser>
          <c:idx val="1"/>
          <c:order val="1"/>
          <c:tx>
            <c:strRef>
              <c:f>Sheet1!$A$115</c:f>
              <c:strCache>
                <c:ptCount val="1"/>
                <c:pt idx="0">
                  <c:v>Proposal per STEM/Health Faculty</c:v>
                </c:pt>
              </c:strCache>
            </c:strRef>
          </c:tx>
          <c:spPr>
            <a:ln w="28575" cap="rnd">
              <a:solidFill>
                <a:schemeClr val="accent2"/>
              </a:solidFill>
              <a:round/>
            </a:ln>
            <a:effectLst/>
          </c:spPr>
          <c:marker>
            <c:symbol val="none"/>
          </c:marker>
          <c:cat>
            <c:numRef>
              <c:f>Sheet1!$B$113:$G$113</c:f>
              <c:numCache>
                <c:formatCode>General</c:formatCode>
                <c:ptCount val="6"/>
                <c:pt idx="0">
                  <c:v>2016</c:v>
                </c:pt>
                <c:pt idx="1">
                  <c:v>2017</c:v>
                </c:pt>
                <c:pt idx="2">
                  <c:v>2018</c:v>
                </c:pt>
                <c:pt idx="3">
                  <c:v>2019</c:v>
                </c:pt>
                <c:pt idx="4">
                  <c:v>2020</c:v>
                </c:pt>
                <c:pt idx="5">
                  <c:v>2021</c:v>
                </c:pt>
              </c:numCache>
            </c:numRef>
          </c:cat>
          <c:val>
            <c:numRef>
              <c:f>Sheet1!$B$115:$G$115</c:f>
              <c:numCache>
                <c:formatCode>0.0</c:formatCode>
                <c:ptCount val="6"/>
                <c:pt idx="0">
                  <c:v>2.5253164556962027</c:v>
                </c:pt>
                <c:pt idx="1">
                  <c:v>2.6871165644171779</c:v>
                </c:pt>
                <c:pt idx="2">
                  <c:v>2.6645962732919255</c:v>
                </c:pt>
                <c:pt idx="3">
                  <c:v>2.9455782312925169</c:v>
                </c:pt>
                <c:pt idx="4">
                  <c:v>3.488</c:v>
                </c:pt>
                <c:pt idx="5">
                  <c:v>3.6279069767441858</c:v>
                </c:pt>
              </c:numCache>
            </c:numRef>
          </c:val>
          <c:smooth val="0"/>
          <c:extLst>
            <c:ext xmlns:c16="http://schemas.microsoft.com/office/drawing/2014/chart" uri="{C3380CC4-5D6E-409C-BE32-E72D297353CC}">
              <c16:uniqueId val="{00000001-B992-44E5-84DE-C5F09AD23CCF}"/>
            </c:ext>
          </c:extLst>
        </c:ser>
        <c:dLbls>
          <c:showLegendKey val="0"/>
          <c:showVal val="0"/>
          <c:showCatName val="0"/>
          <c:showSerName val="0"/>
          <c:showPercent val="0"/>
          <c:showBubbleSize val="0"/>
        </c:dLbls>
        <c:smooth val="0"/>
        <c:axId val="906745743"/>
        <c:axId val="906746575"/>
      </c:lineChart>
      <c:catAx>
        <c:axId val="906745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6746575"/>
        <c:crosses val="autoZero"/>
        <c:auto val="1"/>
        <c:lblAlgn val="ctr"/>
        <c:lblOffset val="100"/>
        <c:noMultiLvlLbl val="0"/>
      </c:catAx>
      <c:valAx>
        <c:axId val="90674657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6745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Awards (Brand new)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Sheet1!$A$52</c:f>
              <c:strCache>
                <c:ptCount val="1"/>
                <c:pt idx="0">
                  <c:v>Awards (brand new)</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Sheet1!$B$51:$G$51</c:f>
              <c:numCache>
                <c:formatCode>General</c:formatCode>
                <c:ptCount val="6"/>
                <c:pt idx="0">
                  <c:v>2016</c:v>
                </c:pt>
                <c:pt idx="1">
                  <c:v>2017</c:v>
                </c:pt>
                <c:pt idx="2">
                  <c:v>2018</c:v>
                </c:pt>
                <c:pt idx="3">
                  <c:v>2019</c:v>
                </c:pt>
                <c:pt idx="4">
                  <c:v>2020</c:v>
                </c:pt>
                <c:pt idx="5">
                  <c:v>2021</c:v>
                </c:pt>
              </c:numCache>
            </c:numRef>
          </c:cat>
          <c:val>
            <c:numRef>
              <c:f>Sheet1!$B$52:$G$52</c:f>
              <c:numCache>
                <c:formatCode>General</c:formatCode>
                <c:ptCount val="6"/>
                <c:pt idx="0">
                  <c:v>149</c:v>
                </c:pt>
                <c:pt idx="1">
                  <c:v>137</c:v>
                </c:pt>
                <c:pt idx="2">
                  <c:v>171</c:v>
                </c:pt>
                <c:pt idx="3">
                  <c:v>183</c:v>
                </c:pt>
                <c:pt idx="4">
                  <c:v>204</c:v>
                </c:pt>
                <c:pt idx="5">
                  <c:v>218</c:v>
                </c:pt>
              </c:numCache>
            </c:numRef>
          </c:val>
          <c:smooth val="0"/>
          <c:extLst>
            <c:ext xmlns:c16="http://schemas.microsoft.com/office/drawing/2014/chart" uri="{C3380CC4-5D6E-409C-BE32-E72D297353CC}">
              <c16:uniqueId val="{00000000-CFE1-4428-BC10-43D38BEB77B8}"/>
            </c:ext>
          </c:extLst>
        </c:ser>
        <c:dLbls>
          <c:dLblPos val="t"/>
          <c:showLegendKey val="0"/>
          <c:showVal val="1"/>
          <c:showCatName val="0"/>
          <c:showSerName val="0"/>
          <c:showPercent val="0"/>
          <c:showBubbleSize val="0"/>
        </c:dLbls>
        <c:smooth val="0"/>
        <c:axId val="1927097279"/>
        <c:axId val="1927111423"/>
      </c:lineChart>
      <c:catAx>
        <c:axId val="1927097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7111423"/>
        <c:crosses val="autoZero"/>
        <c:auto val="1"/>
        <c:lblAlgn val="ctr"/>
        <c:lblOffset val="100"/>
        <c:noMultiLvlLbl val="0"/>
      </c:catAx>
      <c:valAx>
        <c:axId val="19271114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70972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213EA-7FA2-5E42-B1FE-A7443F90FA7E}" type="datetimeFigureOut">
              <a:rPr lang="en-US" smtClean="0"/>
              <a:t>9/2/21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A6CD2-0F1A-104F-8A25-6EFDEC0FB550}" type="slidenum">
              <a:rPr lang="en-US" smtClean="0"/>
              <a:t>‹#›</a:t>
            </a:fld>
            <a:endParaRPr lang="en-US"/>
          </a:p>
        </p:txBody>
      </p:sp>
    </p:spTree>
    <p:extLst>
      <p:ext uri="{BB962C8B-B14F-4D97-AF65-F5344CB8AC3E}">
        <p14:creationId xmlns:p14="http://schemas.microsoft.com/office/powerpoint/2010/main" val="302693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8A6CD2-0F1A-104F-8A25-6EFDEC0FB550}" type="slidenum">
              <a:rPr lang="en-US" smtClean="0"/>
              <a:t>14</a:t>
            </a:fld>
            <a:endParaRPr lang="en-US"/>
          </a:p>
        </p:txBody>
      </p:sp>
    </p:spTree>
    <p:extLst>
      <p:ext uri="{BB962C8B-B14F-4D97-AF65-F5344CB8AC3E}">
        <p14:creationId xmlns:p14="http://schemas.microsoft.com/office/powerpoint/2010/main" val="364210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FB2CC-649C-4370-8667-68E388D357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596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70CE-65B3-4A4B-B0DB-B15D5B15B9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8429C5-89BD-1744-8861-8E7A594C7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DE2471-FC17-3746-BDFA-FB1858C5612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6BE6EC0-627B-2A47-889E-CCDD0C780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1BA4E-3B94-E64E-865F-B125F48BEB10}"/>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104688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AAA2-B8B9-5E44-B3AD-3196473172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4E560A-8E7E-8F48-8851-E481EB73C6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0FC34-DFB9-054E-B499-28C10C57E5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849B17D-48F5-DD46-84E7-49F063A41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47333-5E30-A54E-B68C-4089082E285D}"/>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1235972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9C13CD-44CA-E340-9F5D-B3687B2CE6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2BD5E5-E843-D14A-9946-7F1D8B760E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49189-B861-8D40-ABC3-AE01825B131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7783471-6C79-764D-BAA7-4AB71863C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45D29-C188-8A4A-9B69-23AA982833A2}"/>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83544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B5D3EE7-C70B-4B3D-9162-1AA1CABFEBF9}"/>
              </a:ext>
            </a:extLst>
          </p:cNvPr>
          <p:cNvSpPr>
            <a:spLocks noGrp="1"/>
          </p:cNvSpPr>
          <p:nvPr>
            <p:ph type="ctrTitle" hasCustomPrompt="1"/>
          </p:nvPr>
        </p:nvSpPr>
        <p:spPr>
          <a:xfrm>
            <a:off x="1524000" y="1122363"/>
            <a:ext cx="9144000" cy="2025951"/>
          </a:xfrm>
        </p:spPr>
        <p:txBody>
          <a:bodyPr anchor="b">
            <a:normAutofit/>
          </a:bodyPr>
          <a:lstStyle>
            <a:lvl1pPr algn="ctr">
              <a:defRPr sz="4400" b="1">
                <a:solidFill>
                  <a:schemeClr val="tx2"/>
                </a:solidFill>
                <a:latin typeface="Arial Black" panose="020B0A040201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9571A52E-0F3E-40FC-BC5E-AB22E9C7E2B1}"/>
              </a:ext>
            </a:extLst>
          </p:cNvPr>
          <p:cNvSpPr>
            <a:spLocks noGrp="1"/>
          </p:cNvSpPr>
          <p:nvPr>
            <p:ph type="subTitle" idx="1"/>
          </p:nvPr>
        </p:nvSpPr>
        <p:spPr>
          <a:xfrm>
            <a:off x="1524000" y="3283805"/>
            <a:ext cx="9144000" cy="1866418"/>
          </a:xfrm>
        </p:spPr>
        <p:txBody>
          <a:bodyPr>
            <a:normAutofit/>
          </a:bodyPr>
          <a:lstStyle>
            <a:lvl1pPr marL="0" indent="0" algn="ctr">
              <a:buNone/>
              <a:defRPr sz="20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EB548D9B-A3EA-4562-BB1B-01AB753DEB12}"/>
              </a:ext>
            </a:extLst>
          </p:cNvPr>
          <p:cNvPicPr>
            <a:picLocks noChangeAspect="1"/>
          </p:cNvPicPr>
          <p:nvPr userDrawn="1"/>
        </p:nvPicPr>
        <p:blipFill>
          <a:blip r:embed="rId2"/>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2317178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CFB6E-C9D0-437B-B665-7A2E4C2B76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3449"/>
            <a:ext cx="12192000" cy="6857999"/>
          </a:xfrm>
          <a:prstGeom prst="rect">
            <a:avLst/>
          </a:prstGeom>
        </p:spPr>
      </p:pic>
      <p:sp>
        <p:nvSpPr>
          <p:cNvPr id="2" name="Title 1">
            <a:extLst>
              <a:ext uri="{FF2B5EF4-FFF2-40B4-BE49-F238E27FC236}">
                <a16:creationId xmlns:a16="http://schemas.microsoft.com/office/drawing/2014/main" id="{CA1E5901-A5E1-4513-B692-95A9F0987022}"/>
              </a:ext>
            </a:extLst>
          </p:cNvPr>
          <p:cNvSpPr>
            <a:spLocks noGrp="1"/>
          </p:cNvSpPr>
          <p:nvPr>
            <p:ph type="ctrTitle"/>
          </p:nvPr>
        </p:nvSpPr>
        <p:spPr>
          <a:xfrm>
            <a:off x="1524000" y="1122363"/>
            <a:ext cx="9144000" cy="2387600"/>
          </a:xfrm>
        </p:spPr>
        <p:txBody>
          <a:bodyPr anchor="b"/>
          <a:lstStyle>
            <a:lvl1pPr algn="ctr">
              <a:defRPr sz="6000">
                <a:solidFill>
                  <a:schemeClr val="tx2"/>
                </a:solidFill>
                <a:latin typeface="Arial Black" panose="020B0A04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E70DB1A-6DCE-4B73-BB6B-0344902E4E50}"/>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EA7DDD-6D10-475C-896C-4C4849806E7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3E5CE44-3FB6-4922-AD03-FBCBB5D60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F5035-6C04-4CFF-A4F3-8C6FB068C806}"/>
              </a:ext>
            </a:extLst>
          </p:cNvPr>
          <p:cNvSpPr>
            <a:spLocks noGrp="1"/>
          </p:cNvSpPr>
          <p:nvPr>
            <p:ph type="sldNum" sz="quarter" idx="12"/>
          </p:nvPr>
        </p:nvSpPr>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441505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BFA9-F0A1-467D-A416-53D290BFAC48}"/>
              </a:ext>
            </a:extLst>
          </p:cNvPr>
          <p:cNvSpPr>
            <a:spLocks noGrp="1"/>
          </p:cNvSpPr>
          <p:nvPr>
            <p:ph type="title"/>
          </p:nvPr>
        </p:nvSpPr>
        <p:spPr/>
        <p:txBody>
          <a:bodyPr/>
          <a:lstStyle>
            <a:lvl1pPr algn="ctr">
              <a:defRPr>
                <a:solidFill>
                  <a:schemeClr val="tx1"/>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3B41568-8704-4AB9-AAE5-C3AC299519F6}"/>
              </a:ext>
            </a:extLst>
          </p:cNvPr>
          <p:cNvSpPr>
            <a:spLocks noGrp="1"/>
          </p:cNvSpPr>
          <p:nvPr>
            <p:ph idx="1"/>
          </p:nvPr>
        </p:nvSpPr>
        <p:spPr/>
        <p:txBody>
          <a:bodyPr/>
          <a:lstStyle>
            <a:lvl1pPr marL="228600" indent="-228600">
              <a:buClrTx/>
              <a:buFont typeface="Wingdings" panose="05000000000000000000" pitchFamily="2" charset="2"/>
              <a:buChar char="§"/>
              <a:defRPr>
                <a:solidFill>
                  <a:schemeClr val="tx1"/>
                </a:solidFill>
              </a:defRPr>
            </a:lvl1pPr>
            <a:lvl2pPr marL="685800" indent="-228600">
              <a:buClrTx/>
              <a:buFont typeface="Wingdings" panose="05000000000000000000" pitchFamily="2" charset="2"/>
              <a:buChar char="§"/>
              <a:defRPr>
                <a:solidFill>
                  <a:schemeClr val="tx1"/>
                </a:solidFill>
              </a:defRPr>
            </a:lvl2pPr>
            <a:lvl3pPr marL="1143000" indent="-228600">
              <a:buClrTx/>
              <a:buFont typeface="Wingdings" panose="05000000000000000000" pitchFamily="2" charset="2"/>
              <a:buChar char="§"/>
              <a:defRPr>
                <a:solidFill>
                  <a:schemeClr val="tx1"/>
                </a:solidFill>
              </a:defRPr>
            </a:lvl3pPr>
            <a:lvl4pPr marL="1600200" indent="-228600">
              <a:buClrTx/>
              <a:buFont typeface="Wingdings" panose="05000000000000000000" pitchFamily="2" charset="2"/>
              <a:buChar char="§"/>
              <a:defRPr>
                <a:solidFill>
                  <a:schemeClr val="tx1"/>
                </a:solidFill>
              </a:defRPr>
            </a:lvl4pPr>
            <a:lvl5pPr marL="2057400" indent="-228600">
              <a:buClrTx/>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25E3D03-AA63-4827-893C-0C517638ABC5}"/>
              </a:ext>
            </a:extLst>
          </p:cNvPr>
          <p:cNvSpPr>
            <a:spLocks noGrp="1"/>
          </p:cNvSpPr>
          <p:nvPr>
            <p:ph type="sldNum" sz="quarter" idx="12"/>
          </p:nvPr>
        </p:nvSpPr>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583814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15D7-C2EF-4454-BF32-45668A7499FD}"/>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AEA604C-3F29-40B4-A3BB-0AD8CAA30F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B16F9-026D-43E9-A3DD-DF83E7B13E4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FE4B9F-C699-4353-BB22-6B0F7F3C4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A0BE4-5A65-4B02-BDBF-E615A71A4F01}"/>
              </a:ext>
            </a:extLst>
          </p:cNvPr>
          <p:cNvSpPr>
            <a:spLocks noGrp="1"/>
          </p:cNvSpPr>
          <p:nvPr>
            <p:ph type="sldNum" sz="quarter" idx="12"/>
          </p:nvPr>
        </p:nvSpPr>
        <p:spPr/>
        <p:txBody>
          <a:bodyPr/>
          <a:lstStyle/>
          <a:p>
            <a:fld id="{09823FDF-9B9C-4EF7-9CE4-1D9AB8096ACF}" type="slidenum">
              <a:rPr lang="en-US" smtClean="0"/>
              <a:t>‹#›</a:t>
            </a:fld>
            <a:endParaRPr lang="en-US"/>
          </a:p>
        </p:txBody>
      </p:sp>
      <p:pic>
        <p:nvPicPr>
          <p:cNvPr id="7" name="Picture 6">
            <a:extLst>
              <a:ext uri="{FF2B5EF4-FFF2-40B4-BE49-F238E27FC236}">
                <a16:creationId xmlns:a16="http://schemas.microsoft.com/office/drawing/2014/main" id="{09AB993B-7F4D-4DEF-83ED-B208E29BDE34}"/>
              </a:ext>
            </a:extLst>
          </p:cNvPr>
          <p:cNvPicPr>
            <a:picLocks noChangeAspect="1"/>
          </p:cNvPicPr>
          <p:nvPr userDrawn="1"/>
        </p:nvPicPr>
        <p:blipFill>
          <a:blip r:embed="rId2"/>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1200323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66284-FBDD-4B0B-B8F7-2E0B23390D31}"/>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B7A1EFB-DA9E-4EC7-B4B6-542487A39E84}"/>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1114DA-9E87-4438-9380-6D88E8D4A6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B514FE-658D-475B-91A7-F1B4B917188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19491C5-57D0-47D9-A75E-49C076E2F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753E3-68C5-4651-B60A-B154D3133965}"/>
              </a:ext>
            </a:extLst>
          </p:cNvPr>
          <p:cNvSpPr>
            <a:spLocks noGrp="1"/>
          </p:cNvSpPr>
          <p:nvPr>
            <p:ph type="sldNum" sz="quarter" idx="12"/>
          </p:nvPr>
        </p:nvSpPr>
        <p:spPr/>
        <p:txBody>
          <a:bodyPr/>
          <a:lstStyle/>
          <a:p>
            <a:fld id="{09823FDF-9B9C-4EF7-9CE4-1D9AB8096ACF}" type="slidenum">
              <a:rPr lang="en-US" smtClean="0"/>
              <a:t>‹#›</a:t>
            </a:fld>
            <a:endParaRPr lang="en-US"/>
          </a:p>
        </p:txBody>
      </p:sp>
      <p:sp>
        <p:nvSpPr>
          <p:cNvPr id="8" name="Rectangle 7">
            <a:extLst>
              <a:ext uri="{FF2B5EF4-FFF2-40B4-BE49-F238E27FC236}">
                <a16:creationId xmlns:a16="http://schemas.microsoft.com/office/drawing/2014/main" id="{5CCA5970-06B9-4B98-9CC3-D75AB7E4190A}"/>
              </a:ext>
            </a:extLst>
          </p:cNvPr>
          <p:cNvSpPr/>
          <p:nvPr userDrawn="1"/>
        </p:nvSpPr>
        <p:spPr>
          <a:xfrm>
            <a:off x="1" y="6001789"/>
            <a:ext cx="12192001" cy="8593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BFDC19E0-C3BF-479C-82A3-FFCAC4C091FC}"/>
              </a:ext>
            </a:extLst>
          </p:cNvPr>
          <p:cNvPicPr>
            <a:picLocks noChangeAspect="1"/>
          </p:cNvPicPr>
          <p:nvPr userDrawn="1"/>
        </p:nvPicPr>
        <p:blipFill>
          <a:blip r:embed="rId2"/>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152689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3610-18E4-4802-94F3-3C30E7F7B73D}"/>
              </a:ext>
            </a:extLst>
          </p:cNvPr>
          <p:cNvSpPr>
            <a:spLocks noGrp="1"/>
          </p:cNvSpPr>
          <p:nvPr>
            <p:ph type="title"/>
          </p:nvPr>
        </p:nvSpPr>
        <p:spPr>
          <a:xfrm>
            <a:off x="839788" y="365125"/>
            <a:ext cx="10515600" cy="1325563"/>
          </a:xfrm>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63B68E8-6CE0-45BC-9563-AB8AA5737DF0}"/>
              </a:ext>
            </a:extLst>
          </p:cNvPr>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089A8B-D7C8-4E75-9578-BB68CB084BB0}"/>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FEFDE-72F4-47E8-9B00-0537B5B9E7E8}"/>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E793DC-A6C0-4D1C-B0CA-FDA9CFE36605}"/>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3AABB8-6D69-49ED-959D-B3DBC58C848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F3C6484-C02B-4543-A588-1C4D0F2D4C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110452-247A-4289-ACFF-14E27DF0E8DC}"/>
              </a:ext>
            </a:extLst>
          </p:cNvPr>
          <p:cNvSpPr>
            <a:spLocks noGrp="1"/>
          </p:cNvSpPr>
          <p:nvPr>
            <p:ph type="sldNum" sz="quarter" idx="12"/>
          </p:nvPr>
        </p:nvSpPr>
        <p:spPr/>
        <p:txBody>
          <a:bodyPr/>
          <a:lstStyle/>
          <a:p>
            <a:fld id="{09823FDF-9B9C-4EF7-9CE4-1D9AB8096ACF}" type="slidenum">
              <a:rPr lang="en-US" smtClean="0"/>
              <a:t>‹#›</a:t>
            </a:fld>
            <a:endParaRPr lang="en-US"/>
          </a:p>
        </p:txBody>
      </p:sp>
      <p:sp>
        <p:nvSpPr>
          <p:cNvPr id="10" name="Rectangle 9">
            <a:extLst>
              <a:ext uri="{FF2B5EF4-FFF2-40B4-BE49-F238E27FC236}">
                <a16:creationId xmlns:a16="http://schemas.microsoft.com/office/drawing/2014/main" id="{83EC47F9-847C-48C9-ABBA-D198D04CE1B0}"/>
              </a:ext>
            </a:extLst>
          </p:cNvPr>
          <p:cNvSpPr/>
          <p:nvPr userDrawn="1"/>
        </p:nvSpPr>
        <p:spPr>
          <a:xfrm>
            <a:off x="1" y="6001789"/>
            <a:ext cx="12192001" cy="8593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E2680775-91C1-472D-AB78-ED565424490E}"/>
              </a:ext>
            </a:extLst>
          </p:cNvPr>
          <p:cNvPicPr>
            <a:picLocks noChangeAspect="1"/>
          </p:cNvPicPr>
          <p:nvPr userDrawn="1"/>
        </p:nvPicPr>
        <p:blipFill>
          <a:blip r:embed="rId2"/>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1372923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0D2E-42FC-4D1F-B086-6505981B420E}"/>
              </a:ext>
            </a:extLst>
          </p:cNvPr>
          <p:cNvSpPr>
            <a:spLocks noGrp="1"/>
          </p:cNvSpPr>
          <p:nvPr>
            <p:ph type="title"/>
          </p:nvPr>
        </p:nvSpPr>
        <p:spPr/>
        <p:txBody>
          <a:bodyPr/>
          <a:lstStyle>
            <a:lvl1pPr algn="ctr">
              <a:defRPr>
                <a:solidFill>
                  <a:schemeClr val="tx1"/>
                </a:solidFill>
                <a:latin typeface="Arial Black" panose="020B0A040201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230C246-90EB-43BF-98A3-98CF6439DE3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CAEE1C7-DD43-4454-B702-8CB97C32B4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ECFB89-42B5-42D5-803B-661BA201D7B8}"/>
              </a:ext>
            </a:extLst>
          </p:cNvPr>
          <p:cNvSpPr>
            <a:spLocks noGrp="1"/>
          </p:cNvSpPr>
          <p:nvPr>
            <p:ph type="sldNum" sz="quarter" idx="12"/>
          </p:nvPr>
        </p:nvSpPr>
        <p:spPr/>
        <p:txBody>
          <a:bodyPr/>
          <a:lstStyle/>
          <a:p>
            <a:fld id="{C6C19187-0210-4CC7-AE51-7FFB2AB55339}" type="slidenum">
              <a:rPr lang="en-US" smtClean="0"/>
              <a:pPr/>
              <a:t>‹#›</a:t>
            </a:fld>
            <a:endParaRPr lang="en-US"/>
          </a:p>
        </p:txBody>
      </p:sp>
    </p:spTree>
    <p:extLst>
      <p:ext uri="{BB962C8B-B14F-4D97-AF65-F5344CB8AC3E}">
        <p14:creationId xmlns:p14="http://schemas.microsoft.com/office/powerpoint/2010/main" val="123425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1A4492-1C01-406F-87D3-D38CB635D62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220CC74-99D0-40A4-9AA2-E8FD591401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22EA97-C5ED-4704-9B9D-04A7F507298C}"/>
              </a:ext>
            </a:extLst>
          </p:cNvPr>
          <p:cNvSpPr>
            <a:spLocks noGrp="1"/>
          </p:cNvSpPr>
          <p:nvPr>
            <p:ph type="sldNum" sz="quarter" idx="12"/>
          </p:nvPr>
        </p:nvSpPr>
        <p:spPr/>
        <p:txBody>
          <a:bodyPr/>
          <a:lstStyle/>
          <a:p>
            <a:fld id="{C6C19187-0210-4CC7-AE51-7FFB2AB55339}" type="slidenum">
              <a:rPr lang="en-US" smtClean="0"/>
              <a:pPr/>
              <a:t>‹#›</a:t>
            </a:fld>
            <a:endParaRPr lang="en-US"/>
          </a:p>
        </p:txBody>
      </p:sp>
    </p:spTree>
    <p:extLst>
      <p:ext uri="{BB962C8B-B14F-4D97-AF65-F5344CB8AC3E}">
        <p14:creationId xmlns:p14="http://schemas.microsoft.com/office/powerpoint/2010/main" val="3732338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801C-D939-3948-97B4-810ECD111D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EF77DE-31CD-004E-9721-1EF24508B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095AA-5AEC-A34C-8940-8C9B523E7E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467B28F-B7F0-044D-B206-485082ECE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1CE29-2576-4F43-9196-006448F9D6E7}"/>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1219166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8FE5-8A6E-4E96-B5E7-201F3AABB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E84C8B-38CB-4600-98F8-AFD9DD19D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E43D54-9905-4AB2-B8D8-26325C550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3DB62-C27B-43A6-90D4-835C4054B5F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5A36E56-5F31-47BC-B15C-16D2DF741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F962D1-8F30-4956-8108-AFE0F65A9E24}"/>
              </a:ext>
            </a:extLst>
          </p:cNvPr>
          <p:cNvSpPr>
            <a:spLocks noGrp="1"/>
          </p:cNvSpPr>
          <p:nvPr>
            <p:ph type="sldNum" sz="quarter" idx="12"/>
          </p:nvPr>
        </p:nvSpPr>
        <p:spPr/>
        <p:txBody>
          <a:bodyPr/>
          <a:lstStyle/>
          <a:p>
            <a:fld id="{09823FDF-9B9C-4EF7-9CE4-1D9AB8096ACF}" type="slidenum">
              <a:rPr lang="en-US" smtClean="0"/>
              <a:t>‹#›</a:t>
            </a:fld>
            <a:endParaRPr lang="en-US"/>
          </a:p>
        </p:txBody>
      </p:sp>
      <p:sp>
        <p:nvSpPr>
          <p:cNvPr id="8" name="Rectangle 7">
            <a:extLst>
              <a:ext uri="{FF2B5EF4-FFF2-40B4-BE49-F238E27FC236}">
                <a16:creationId xmlns:a16="http://schemas.microsoft.com/office/drawing/2014/main" id="{B869936B-0453-458A-922C-E1D6C3AB6002}"/>
              </a:ext>
            </a:extLst>
          </p:cNvPr>
          <p:cNvSpPr/>
          <p:nvPr userDrawn="1"/>
        </p:nvSpPr>
        <p:spPr>
          <a:xfrm>
            <a:off x="1" y="6001789"/>
            <a:ext cx="12192001" cy="8593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6004D796-97E1-483C-AD03-BCC74F60B264}"/>
              </a:ext>
            </a:extLst>
          </p:cNvPr>
          <p:cNvPicPr>
            <a:picLocks noChangeAspect="1"/>
          </p:cNvPicPr>
          <p:nvPr userDrawn="1"/>
        </p:nvPicPr>
        <p:blipFill>
          <a:blip r:embed="rId2"/>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2164664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37C2-D255-413E-AD3A-802532FD9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9ADB6B-D8C5-4C01-BF70-285E8FA05D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C04E77-95F8-4C84-B10A-DE2A3ECCE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C6598-AA20-4427-80DD-4429F7C1321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6EB4DFD-B460-4279-A37D-C75EF5337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E9561-8551-4FF4-8FD6-CF3388393409}"/>
              </a:ext>
            </a:extLst>
          </p:cNvPr>
          <p:cNvSpPr>
            <a:spLocks noGrp="1"/>
          </p:cNvSpPr>
          <p:nvPr>
            <p:ph type="sldNum" sz="quarter" idx="12"/>
          </p:nvPr>
        </p:nvSpPr>
        <p:spPr/>
        <p:txBody>
          <a:bodyPr/>
          <a:lstStyle/>
          <a:p>
            <a:fld id="{09823FDF-9B9C-4EF7-9CE4-1D9AB8096ACF}" type="slidenum">
              <a:rPr lang="en-US" smtClean="0"/>
              <a:t>‹#›</a:t>
            </a:fld>
            <a:endParaRPr lang="en-US"/>
          </a:p>
        </p:txBody>
      </p:sp>
      <p:sp>
        <p:nvSpPr>
          <p:cNvPr id="8" name="Rectangle 7">
            <a:extLst>
              <a:ext uri="{FF2B5EF4-FFF2-40B4-BE49-F238E27FC236}">
                <a16:creationId xmlns:a16="http://schemas.microsoft.com/office/drawing/2014/main" id="{66B3D06D-1C36-4657-8268-22622DD2B84C}"/>
              </a:ext>
            </a:extLst>
          </p:cNvPr>
          <p:cNvSpPr/>
          <p:nvPr userDrawn="1"/>
        </p:nvSpPr>
        <p:spPr>
          <a:xfrm>
            <a:off x="1" y="6001789"/>
            <a:ext cx="12192001" cy="8593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B429F39B-DB77-49B6-9AC4-F05E43BDA508}"/>
              </a:ext>
            </a:extLst>
          </p:cNvPr>
          <p:cNvPicPr>
            <a:picLocks noChangeAspect="1"/>
          </p:cNvPicPr>
          <p:nvPr userDrawn="1"/>
        </p:nvPicPr>
        <p:blipFill>
          <a:blip r:embed="rId2"/>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1703307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Header_Steward">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8" name="Picture Placeholder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8627" y="2248793"/>
            <a:ext cx="2743200" cy="2743200"/>
          </a:xfrm>
          <a:prstGeom prst="rect">
            <a:avLst/>
          </a:prstGeom>
        </p:spPr>
      </p:pic>
      <p:sp>
        <p:nvSpPr>
          <p:cNvPr id="20" name="TextBox 19"/>
          <p:cNvSpPr txBox="1"/>
          <p:nvPr userDrawn="1"/>
        </p:nvSpPr>
        <p:spPr>
          <a:xfrm>
            <a:off x="803660" y="1706451"/>
            <a:ext cx="7708880" cy="1588127"/>
          </a:xfrm>
          <a:prstGeom prst="rect">
            <a:avLst/>
          </a:prstGeom>
          <a:noFill/>
        </p:spPr>
        <p:txBody>
          <a:bodyPr wrap="square" rtlCol="0">
            <a:spAutoFit/>
          </a:bodyPr>
          <a:lstStyle/>
          <a:p>
            <a:pPr algn="r">
              <a:lnSpc>
                <a:spcPct val="90000"/>
              </a:lnSpc>
            </a:pPr>
            <a:r>
              <a:rPr lang="en-US" sz="5400" b="1" i="1">
                <a:solidFill>
                  <a:schemeClr val="tx2"/>
                </a:solidFill>
              </a:rPr>
              <a:t>Planning, Operations and Stewardship</a:t>
            </a:r>
          </a:p>
        </p:txBody>
      </p:sp>
      <p:pic>
        <p:nvPicPr>
          <p:cNvPr id="3" name="Picture 2">
            <a:extLst>
              <a:ext uri="{FF2B5EF4-FFF2-40B4-BE49-F238E27FC236}">
                <a16:creationId xmlns:a16="http://schemas.microsoft.com/office/drawing/2014/main" id="{C8BBA40F-7286-41CF-A9AF-DEDCF9174DFD}"/>
              </a:ext>
            </a:extLst>
          </p:cNvPr>
          <p:cNvPicPr>
            <a:picLocks noChangeAspect="1"/>
          </p:cNvPicPr>
          <p:nvPr userDrawn="1"/>
        </p:nvPicPr>
        <p:blipFill>
          <a:blip r:embed="rId4"/>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1349063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Program Layout">
    <p:spTree>
      <p:nvGrpSpPr>
        <p:cNvPr id="1" name=""/>
        <p:cNvGrpSpPr/>
        <p:nvPr/>
      </p:nvGrpSpPr>
      <p:grpSpPr>
        <a:xfrm>
          <a:off x="0" y="0"/>
          <a:ext cx="0" cy="0"/>
          <a:chOff x="0" y="0"/>
          <a:chExt cx="0" cy="0"/>
        </a:xfrm>
      </p:grpSpPr>
      <p:sp>
        <p:nvSpPr>
          <p:cNvPr id="11" name="Rectangle 10"/>
          <p:cNvSpPr/>
          <p:nvPr userDrawn="1"/>
        </p:nvSpPr>
        <p:spPr>
          <a:xfrm>
            <a:off x="1"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C19187-0210-4CC7-AE51-7FFB2AB55339}" type="slidenum">
              <a:rPr lang="en-US" smtClean="0"/>
              <a:pPr/>
              <a:t>‹#›</a:t>
            </a:fld>
            <a:endParaRPr lang="en-US"/>
          </a:p>
        </p:txBody>
      </p:sp>
      <p:cxnSp>
        <p:nvCxnSpPr>
          <p:cNvPr id="8" name="Straight Connector 7"/>
          <p:cNvCxnSpPr/>
          <p:nvPr/>
        </p:nvCxnSpPr>
        <p:spPr>
          <a:xfrm>
            <a:off x="3068748" y="-18288"/>
            <a:ext cx="0" cy="61264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56304" y="0"/>
            <a:ext cx="0" cy="608990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userDrawn="1">
            <p:ph idx="1"/>
          </p:nvPr>
        </p:nvSpPr>
        <p:spPr>
          <a:xfrm>
            <a:off x="3195919" y="365125"/>
            <a:ext cx="8677835" cy="5429620"/>
          </a:xfrm>
        </p:spPr>
        <p:txBody>
          <a:bodyPr lIns="274320" tIns="274320" rIns="274320" bIns="274320" anchor="ctr"/>
          <a:lstStyle>
            <a:lvl1pPr marL="0" indent="0" algn="l">
              <a:buNone/>
              <a:defRPr/>
            </a:lvl1pPr>
            <a:lvl2pPr algn="l">
              <a:defRPr/>
            </a:lvl2pPr>
            <a:lvl3pPr algn="l">
              <a:defRPr/>
            </a:lvl3pPr>
            <a:lvl4pPr algn="l">
              <a:defRPr/>
            </a:lvl4pPr>
            <a:lvl5pPr algn="l">
              <a:defRPr/>
            </a:lvl5pPr>
          </a:lstStyle>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76449" y="365127"/>
            <a:ext cx="2552687" cy="5429619"/>
          </a:xfrm>
        </p:spPr>
        <p:txBody>
          <a:bodyPr>
            <a:normAutofit/>
          </a:bodyPr>
          <a:lstStyle>
            <a:lvl1pPr algn="r">
              <a:defRPr sz="2400"/>
            </a:lvl1pPr>
          </a:lstStyle>
          <a:p>
            <a:r>
              <a:rPr lang="en-US"/>
              <a:t>Click to edit Master title style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3087446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B5D3EE7-C70B-4B3D-9162-1AA1CABFEBF9}"/>
              </a:ext>
            </a:extLst>
          </p:cNvPr>
          <p:cNvSpPr>
            <a:spLocks noGrp="1"/>
          </p:cNvSpPr>
          <p:nvPr>
            <p:ph type="ctrTitle" hasCustomPrompt="1"/>
          </p:nvPr>
        </p:nvSpPr>
        <p:spPr>
          <a:xfrm>
            <a:off x="1524000" y="1122363"/>
            <a:ext cx="9144000" cy="2025951"/>
          </a:xfrm>
        </p:spPr>
        <p:txBody>
          <a:bodyPr anchor="b">
            <a:normAutofit/>
          </a:bodyPr>
          <a:lstStyle>
            <a:lvl1pPr algn="ctr">
              <a:defRPr sz="4400" b="1">
                <a:solidFill>
                  <a:schemeClr val="tx2"/>
                </a:solidFill>
                <a:latin typeface="Arial Black" panose="020B0A040201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9571A52E-0F3E-40FC-BC5E-AB22E9C7E2B1}"/>
              </a:ext>
            </a:extLst>
          </p:cNvPr>
          <p:cNvSpPr>
            <a:spLocks noGrp="1"/>
          </p:cNvSpPr>
          <p:nvPr>
            <p:ph type="subTitle" idx="1"/>
          </p:nvPr>
        </p:nvSpPr>
        <p:spPr>
          <a:xfrm>
            <a:off x="1524000" y="3283805"/>
            <a:ext cx="9144000" cy="1866418"/>
          </a:xfrm>
        </p:spPr>
        <p:txBody>
          <a:bodyPr>
            <a:normAutofit/>
          </a:bodyPr>
          <a:lstStyle>
            <a:lvl1pPr marL="0" indent="0" algn="ctr">
              <a:buNone/>
              <a:defRPr sz="20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EB548D9B-A3EA-4562-BB1B-01AB753DEB12}"/>
              </a:ext>
            </a:extLst>
          </p:cNvPr>
          <p:cNvPicPr>
            <a:picLocks noChangeAspect="1"/>
          </p:cNvPicPr>
          <p:nvPr userDrawn="1"/>
        </p:nvPicPr>
        <p:blipFill>
          <a:blip r:embed="rId2"/>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3719248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941568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clusion_Skylin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8765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_Gold">
    <p:spTree>
      <p:nvGrpSpPr>
        <p:cNvPr id="1" name=""/>
        <p:cNvGrpSpPr/>
        <p:nvPr/>
      </p:nvGrpSpPr>
      <p:grpSpPr>
        <a:xfrm>
          <a:off x="0" y="0"/>
          <a:ext cx="0" cy="0"/>
          <a:chOff x="0" y="0"/>
          <a:chExt cx="0" cy="0"/>
        </a:xfrm>
      </p:grpSpPr>
      <p:sp>
        <p:nvSpPr>
          <p:cNvPr id="2" name="Title 1"/>
          <p:cNvSpPr>
            <a:spLocks noGrp="1"/>
          </p:cNvSpPr>
          <p:nvPr>
            <p:ph type="title"/>
          </p:nvPr>
        </p:nvSpPr>
        <p:spPr>
          <a:xfrm>
            <a:off x="467172" y="365126"/>
            <a:ext cx="11246265" cy="856688"/>
          </a:xfrm>
        </p:spPr>
        <p:txBody>
          <a:bodyPr>
            <a:noAutofit/>
          </a:bodyPr>
          <a:lstStyle>
            <a:lvl1pPr algn="ctr">
              <a:defRPr sz="3000" b="1">
                <a:solidFill>
                  <a:schemeClr val="tx2"/>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471451" y="1515979"/>
            <a:ext cx="11241984" cy="4354982"/>
          </a:xfrm>
        </p:spPr>
        <p:txBody>
          <a:bodyPr>
            <a:normAutofit/>
          </a:bodyPr>
          <a:lstStyle>
            <a:lvl1pPr marL="171450" indent="-171450">
              <a:buClrTx/>
              <a:buFont typeface="Wingdings" panose="05000000000000000000" pitchFamily="2" charset="2"/>
              <a:buChar char="§"/>
              <a:defRPr sz="2100">
                <a:solidFill>
                  <a:schemeClr val="tx2"/>
                </a:solidFill>
              </a:defRPr>
            </a:lvl1pPr>
            <a:lvl2pPr marL="514350" indent="-171450">
              <a:buClrTx/>
              <a:buFont typeface="Wingdings" panose="05000000000000000000" pitchFamily="2" charset="2"/>
              <a:buChar char="§"/>
              <a:defRPr sz="1800">
                <a:solidFill>
                  <a:schemeClr val="tx2"/>
                </a:solidFill>
              </a:defRPr>
            </a:lvl2pPr>
            <a:lvl3pPr marL="857250" indent="-171450">
              <a:buClrTx/>
              <a:buFont typeface="Wingdings" panose="05000000000000000000" pitchFamily="2" charset="2"/>
              <a:buChar char="§"/>
              <a:defRPr sz="1500">
                <a:solidFill>
                  <a:schemeClr val="tx2"/>
                </a:solidFill>
              </a:defRPr>
            </a:lvl3pPr>
            <a:lvl4pPr marL="1200150" indent="-171450">
              <a:buClrTx/>
              <a:buFont typeface="Wingdings" panose="05000000000000000000" pitchFamily="2" charset="2"/>
              <a:buChar char="§"/>
              <a:defRPr sz="1350">
                <a:solidFill>
                  <a:schemeClr val="tx2"/>
                </a:solidFill>
              </a:defRPr>
            </a:lvl4pPr>
            <a:lvl5pPr marL="1543050" indent="-171450">
              <a:buClrTx/>
              <a:buFont typeface="Wingdings" panose="05000000000000000000" pitchFamily="2" charset="2"/>
              <a:buChar char="§"/>
              <a:defRPr sz="13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p:nvSpPr>
        <p:spPr>
          <a:xfrm>
            <a:off x="516197" y="1843548"/>
            <a:ext cx="184731" cy="300082"/>
          </a:xfrm>
          <a:prstGeom prst="rect">
            <a:avLst/>
          </a:prstGeom>
          <a:noFill/>
        </p:spPr>
        <p:txBody>
          <a:bodyPr wrap="none" rtlCol="0">
            <a:spAutoFit/>
          </a:bodyPr>
          <a:lstStyle/>
          <a:p>
            <a:endParaRPr lang="en-US" sz="1350"/>
          </a:p>
        </p:txBody>
      </p:sp>
      <p:sp>
        <p:nvSpPr>
          <p:cNvPr id="15" name="Slide Number Placeholder 5"/>
          <p:cNvSpPr>
            <a:spLocks noGrp="1"/>
          </p:cNvSpPr>
          <p:nvPr>
            <p:ph type="sldNum" sz="quarter" idx="4"/>
          </p:nvPr>
        </p:nvSpPr>
        <p:spPr>
          <a:xfrm>
            <a:off x="8610602" y="6489704"/>
            <a:ext cx="3102833" cy="365125"/>
          </a:xfrm>
          <a:prstGeom prst="rect">
            <a:avLst/>
          </a:prstGeom>
        </p:spPr>
        <p:txBody>
          <a:bodyPr vert="horz" lIns="91440" tIns="45720" rIns="91440" bIns="45720" rtlCol="0" anchor="ctr"/>
          <a:lstStyle>
            <a:lvl1pPr algn="r">
              <a:defRPr sz="825">
                <a:solidFill>
                  <a:schemeClr val="bg1"/>
                </a:solidFill>
              </a:defRPr>
            </a:lvl1pPr>
          </a:lstStyle>
          <a:p>
            <a:fld id="{048A7FD7-D788-5C4F-8784-060411599E56}" type="slidenum">
              <a:rPr lang="en-US" smtClean="0"/>
              <a:pPr/>
              <a:t>‹#›</a:t>
            </a:fld>
            <a:endParaRPr lang="en-US"/>
          </a:p>
        </p:txBody>
      </p:sp>
    </p:spTree>
    <p:extLst>
      <p:ext uri="{BB962C8B-B14F-4D97-AF65-F5344CB8AC3E}">
        <p14:creationId xmlns:p14="http://schemas.microsoft.com/office/powerpoint/2010/main" val="3879435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_Inclusive">
    <p:spTree>
      <p:nvGrpSpPr>
        <p:cNvPr id="1" name=""/>
        <p:cNvGrpSpPr/>
        <p:nvPr/>
      </p:nvGrpSpPr>
      <p:grpSpPr>
        <a:xfrm>
          <a:off x="0" y="0"/>
          <a:ext cx="0" cy="0"/>
          <a:chOff x="0" y="0"/>
          <a:chExt cx="0" cy="0"/>
        </a:xfrm>
      </p:grpSpPr>
      <p:pic>
        <p:nvPicPr>
          <p:cNvPr id="8" name="Picture Placeholder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08627" y="2248793"/>
            <a:ext cx="2743200" cy="2743200"/>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0" name="TextBox 19"/>
          <p:cNvSpPr txBox="1"/>
          <p:nvPr userDrawn="1"/>
        </p:nvSpPr>
        <p:spPr>
          <a:xfrm>
            <a:off x="740173" y="2625029"/>
            <a:ext cx="7708880" cy="840230"/>
          </a:xfrm>
          <a:prstGeom prst="rect">
            <a:avLst/>
          </a:prstGeom>
          <a:noFill/>
        </p:spPr>
        <p:txBody>
          <a:bodyPr wrap="square" rtlCol="0">
            <a:spAutoFit/>
          </a:bodyPr>
          <a:lstStyle/>
          <a:p>
            <a:pPr algn="r">
              <a:lnSpc>
                <a:spcPct val="90000"/>
              </a:lnSpc>
            </a:pPr>
            <a:r>
              <a:rPr lang="en-US" sz="5400" b="1" i="1">
                <a:solidFill>
                  <a:schemeClr val="tx2"/>
                </a:solidFill>
              </a:rPr>
              <a:t>Inclusive Excellence</a:t>
            </a:r>
          </a:p>
        </p:txBody>
      </p:sp>
      <p:pic>
        <p:nvPicPr>
          <p:cNvPr id="3" name="Picture 2">
            <a:extLst>
              <a:ext uri="{FF2B5EF4-FFF2-40B4-BE49-F238E27FC236}">
                <a16:creationId xmlns:a16="http://schemas.microsoft.com/office/drawing/2014/main" id="{B9233CAA-0B90-4859-8AD9-1F4689153AE2}"/>
              </a:ext>
            </a:extLst>
          </p:cNvPr>
          <p:cNvPicPr>
            <a:picLocks noChangeAspect="1"/>
          </p:cNvPicPr>
          <p:nvPr userDrawn="1"/>
        </p:nvPicPr>
        <p:blipFill>
          <a:blip r:embed="rId4"/>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1029326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_OtherTem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512"/>
            <a:ext cx="12191999" cy="6857999"/>
          </a:xfrm>
          <a:prstGeom prst="rect">
            <a:avLst/>
          </a:prstGeom>
        </p:spPr>
      </p:pic>
      <p:pic>
        <p:nvPicPr>
          <p:cNvPr id="6" name="Picture 5">
            <a:extLst>
              <a:ext uri="{FF2B5EF4-FFF2-40B4-BE49-F238E27FC236}">
                <a16:creationId xmlns:a16="http://schemas.microsoft.com/office/drawing/2014/main" id="{B0A18000-D467-4E45-AFD6-B253FBC144F8}"/>
              </a:ext>
            </a:extLst>
          </p:cNvPr>
          <p:cNvPicPr>
            <a:picLocks noChangeAspect="1"/>
          </p:cNvPicPr>
          <p:nvPr userDrawn="1"/>
        </p:nvPicPr>
        <p:blipFill>
          <a:blip r:embed="rId3"/>
          <a:stretch>
            <a:fillRect/>
          </a:stretch>
        </p:blipFill>
        <p:spPr>
          <a:xfrm>
            <a:off x="7930342" y="6090285"/>
            <a:ext cx="4122708" cy="678263"/>
          </a:xfrm>
          <a:prstGeom prst="rect">
            <a:avLst/>
          </a:prstGeom>
        </p:spPr>
      </p:pic>
      <p:sp>
        <p:nvSpPr>
          <p:cNvPr id="5" name="Rectangle 4">
            <a:extLst>
              <a:ext uri="{FF2B5EF4-FFF2-40B4-BE49-F238E27FC236}">
                <a16:creationId xmlns:a16="http://schemas.microsoft.com/office/drawing/2014/main" id="{48935603-7FD0-4E7A-9EDE-4490A5055917}"/>
              </a:ext>
            </a:extLst>
          </p:cNvPr>
          <p:cNvSpPr/>
          <p:nvPr userDrawn="1"/>
        </p:nvSpPr>
        <p:spPr>
          <a:xfrm>
            <a:off x="1" y="5786847"/>
            <a:ext cx="12192001" cy="1074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6361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71B71-20DA-A34D-B7A5-3672C5DB1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74766-5778-B741-8331-49AC0EC577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8F4A0B-9CED-3D42-8A16-FC389FDB816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8EC94C5-94DB-3046-8F82-3448F2F5A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1767D-C4AB-4143-A264-93B44CD71CF8}"/>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3676912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65BFF68-D792-4958-9D55-AEAA8E87634E}"/>
              </a:ext>
            </a:extLst>
          </p:cNvPr>
          <p:cNvSpPr/>
          <p:nvPr userDrawn="1"/>
        </p:nvSpPr>
        <p:spPr>
          <a:xfrm>
            <a:off x="1" y="5786847"/>
            <a:ext cx="12192001" cy="1074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13C386F0-8E97-48D6-832C-65E1E5DAA15B}"/>
              </a:ext>
            </a:extLst>
          </p:cNvPr>
          <p:cNvPicPr>
            <a:picLocks noChangeAspect="1"/>
          </p:cNvPicPr>
          <p:nvPr userDrawn="1"/>
        </p:nvPicPr>
        <p:blipFill>
          <a:blip r:embed="rId3"/>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531117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3"/>
            <a:ext cx="12192000" cy="650723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3645869" y="4086087"/>
            <a:ext cx="8698175" cy="2388897"/>
          </a:xfrm>
          <a:prstGeom prst="rect">
            <a:avLst/>
          </a:prstGeom>
        </p:spPr>
      </p:pic>
      <p:sp>
        <p:nvSpPr>
          <p:cNvPr id="2" name="Title 1"/>
          <p:cNvSpPr>
            <a:spLocks noGrp="1"/>
          </p:cNvSpPr>
          <p:nvPr>
            <p:ph type="ctrTitle"/>
          </p:nvPr>
        </p:nvSpPr>
        <p:spPr>
          <a:xfrm>
            <a:off x="374955" y="637017"/>
            <a:ext cx="7067652" cy="1128888"/>
          </a:xfrm>
        </p:spPr>
        <p:txBody>
          <a:bodyPr anchor="ctr">
            <a:normAutofit/>
          </a:bodyPr>
          <a:lstStyle>
            <a:lvl1pPr algn="l">
              <a:defRPr sz="32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374951" y="2123728"/>
            <a:ext cx="7620001" cy="892021"/>
          </a:xfrm>
        </p:spPr>
        <p:txBody>
          <a:bodyPr>
            <a:normAutofit/>
          </a:bodyPr>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First Name Last Name</a:t>
            </a:r>
          </a:p>
        </p:txBody>
      </p:sp>
      <p:sp>
        <p:nvSpPr>
          <p:cNvPr id="17" name="Rectangle 16"/>
          <p:cNvSpPr/>
          <p:nvPr userDrawn="1"/>
        </p:nvSpPr>
        <p:spPr>
          <a:xfrm>
            <a:off x="5" y="637019"/>
            <a:ext cx="185460" cy="1128889"/>
          </a:xfrm>
          <a:prstGeom prst="rect">
            <a:avLst/>
          </a:prstGeom>
          <a:solidFill>
            <a:srgbClr val="0622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47711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809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7558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735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001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630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334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0594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4896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A463-5C2A-D54B-B3E6-D8EC0BE71F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A869F4-0FE5-F14E-99CE-9E002CCC15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838E48-B804-D946-A0B2-6EC264E692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F6A737-50E5-A54D-82A9-9DD39D4C773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29223A2-AA63-5847-A5B8-7B6841A4D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785B4-095F-B64E-A9D4-78EE96D3034F}"/>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3135100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10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normAutofit/>
          </a:bodyPr>
          <a:lstStyle>
            <a:lvl1pPr>
              <a:defRPr sz="2400"/>
            </a:lvl1pPr>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45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E59F6C-6CED-544A-926B-5AE1ED397042}"/>
              </a:ext>
            </a:extLst>
          </p:cNvPr>
          <p:cNvSpPr/>
          <p:nvPr userDrawn="1"/>
        </p:nvSpPr>
        <p:spPr>
          <a:xfrm>
            <a:off x="0" y="13495"/>
            <a:ext cx="12192000" cy="6857999"/>
          </a:xfrm>
          <a:prstGeom prst="rect">
            <a:avLst/>
          </a:prstGeom>
          <a:solidFill>
            <a:srgbClr val="0072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9E23AB-D469-4A4D-A113-4F3D33D103E8}"/>
              </a:ext>
            </a:extLst>
          </p:cNvPr>
          <p:cNvSpPr/>
          <p:nvPr userDrawn="1"/>
        </p:nvSpPr>
        <p:spPr>
          <a:xfrm>
            <a:off x="0" y="6272212"/>
            <a:ext cx="12192000" cy="599282"/>
          </a:xfrm>
          <a:prstGeom prst="rect">
            <a:avLst/>
          </a:prstGeom>
          <a:pattFill prst="wdUpDiag">
            <a:fgClr>
              <a:srgbClr val="0F497E"/>
            </a:fgClr>
            <a:bgClr>
              <a:srgbClr val="1074BA"/>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685ABCB-9A8C-814C-AF85-8D471BDCE039}"/>
              </a:ext>
            </a:extLst>
          </p:cNvPr>
          <p:cNvCxnSpPr>
            <a:cxnSpLocks/>
          </p:cNvCxnSpPr>
          <p:nvPr userDrawn="1"/>
        </p:nvCxnSpPr>
        <p:spPr>
          <a:xfrm flipV="1">
            <a:off x="0" y="6235218"/>
            <a:ext cx="12192000" cy="39688"/>
          </a:xfrm>
          <a:prstGeom prst="line">
            <a:avLst/>
          </a:prstGeom>
          <a:ln w="12700">
            <a:solidFill>
              <a:srgbClr val="FEF37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1850" y="2510235"/>
            <a:ext cx="10515600" cy="2052240"/>
          </a:xfrm>
          <a:prstGeom prst="rect">
            <a:avLst/>
          </a:prstGeom>
        </p:spPr>
        <p:txBody>
          <a:bodyPr anchor="b"/>
          <a:lstStyle>
            <a:lvl1pPr>
              <a:defRPr sz="60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831851" y="4827189"/>
            <a:ext cx="838602" cy="409575"/>
          </a:xfrm>
        </p:spPr>
        <p:txBody>
          <a:bodyPr anchor="ctr"/>
          <a:lstStyle>
            <a:lvl1pPr>
              <a:defRPr sz="1800">
                <a:solidFill>
                  <a:schemeClr val="bg1"/>
                </a:solidFill>
                <a:latin typeface="Helvetica" pitchFamily="2" charset="0"/>
              </a:defRPr>
            </a:lvl1pPr>
          </a:lstStyle>
          <a:p>
            <a:endParaRPr lang="en-US"/>
          </a:p>
        </p:txBody>
      </p:sp>
      <p:pic>
        <p:nvPicPr>
          <p:cNvPr id="11" name="Picture 10" descr="UMKC_2C_7405C_white.png">
            <a:extLst>
              <a:ext uri="{FF2B5EF4-FFF2-40B4-BE49-F238E27FC236}">
                <a16:creationId xmlns:a16="http://schemas.microsoft.com/office/drawing/2014/main" id="{67482DB9-D94A-0245-B036-BD807E9D11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549" y="1543051"/>
            <a:ext cx="2199485" cy="967184"/>
          </a:xfrm>
          <a:prstGeom prst="rect">
            <a:avLst/>
          </a:prstGeom>
        </p:spPr>
      </p:pic>
      <p:cxnSp>
        <p:nvCxnSpPr>
          <p:cNvPr id="10" name="Straight Connector 9">
            <a:extLst>
              <a:ext uri="{FF2B5EF4-FFF2-40B4-BE49-F238E27FC236}">
                <a16:creationId xmlns:a16="http://schemas.microsoft.com/office/drawing/2014/main" id="{4055FB4D-4278-4E48-A614-CB0DDD01F29E}"/>
              </a:ext>
            </a:extLst>
          </p:cNvPr>
          <p:cNvCxnSpPr/>
          <p:nvPr userDrawn="1"/>
        </p:nvCxnSpPr>
        <p:spPr>
          <a:xfrm>
            <a:off x="1670452" y="4879737"/>
            <a:ext cx="0" cy="274320"/>
          </a:xfrm>
          <a:prstGeom prst="line">
            <a:avLst/>
          </a:prstGeom>
          <a:ln w="12700">
            <a:solidFill>
              <a:srgbClr val="FEF37A"/>
            </a:solidFill>
          </a:ln>
        </p:spPr>
        <p:style>
          <a:lnRef idx="1">
            <a:schemeClr val="accent1"/>
          </a:lnRef>
          <a:fillRef idx="0">
            <a:schemeClr val="accent1"/>
          </a:fillRef>
          <a:effectRef idx="0">
            <a:schemeClr val="accent1"/>
          </a:effectRef>
          <a:fontRef idx="minor">
            <a:schemeClr val="tx1"/>
          </a:fontRef>
        </p:style>
      </p:cxnSp>
      <p:sp>
        <p:nvSpPr>
          <p:cNvPr id="24" name="Subtitle 2">
            <a:extLst>
              <a:ext uri="{FF2B5EF4-FFF2-40B4-BE49-F238E27FC236}">
                <a16:creationId xmlns:a16="http://schemas.microsoft.com/office/drawing/2014/main" id="{409EC44D-140F-D540-B7D1-7C61953066C8}"/>
              </a:ext>
            </a:extLst>
          </p:cNvPr>
          <p:cNvSpPr>
            <a:spLocks noGrp="1"/>
          </p:cNvSpPr>
          <p:nvPr>
            <p:ph type="subTitle" idx="1"/>
          </p:nvPr>
        </p:nvSpPr>
        <p:spPr>
          <a:xfrm>
            <a:off x="1754375" y="4768122"/>
            <a:ext cx="9877642" cy="504295"/>
          </a:xfrm>
          <a:prstGeom prst="rect">
            <a:avLst/>
          </a:prstGeom>
        </p:spPr>
        <p:txBody>
          <a:bodyPr anchor="t">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12626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F497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16A2C7-FB6C-1244-97E4-21A25043F1ED}"/>
              </a:ext>
            </a:extLst>
          </p:cNvPr>
          <p:cNvSpPr/>
          <p:nvPr userDrawn="1"/>
        </p:nvSpPr>
        <p:spPr>
          <a:xfrm>
            <a:off x="0" y="136525"/>
            <a:ext cx="12192000" cy="6858000"/>
          </a:xfrm>
          <a:prstGeom prst="rect">
            <a:avLst/>
          </a:prstGeom>
          <a:solidFill>
            <a:srgbClr val="0F4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CA43431-A07C-2F4C-BCC8-14267F74D03D}"/>
              </a:ext>
            </a:extLst>
          </p:cNvPr>
          <p:cNvSpPr/>
          <p:nvPr userDrawn="1"/>
        </p:nvSpPr>
        <p:spPr>
          <a:xfrm>
            <a:off x="0" y="15857"/>
            <a:ext cx="12192000" cy="1579803"/>
          </a:xfrm>
          <a:prstGeom prst="rect">
            <a:avLst/>
          </a:prstGeom>
          <a:pattFill prst="wdUpDiag">
            <a:fgClr>
              <a:srgbClr val="1074BA"/>
            </a:fgClr>
            <a:bgClr>
              <a:srgbClr val="0F497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7566" y="1610650"/>
            <a:ext cx="10804451" cy="2159000"/>
          </a:xfrm>
          <a:prstGeom prst="rect">
            <a:avLst/>
          </a:prstGeom>
        </p:spPr>
        <p:txBody>
          <a:bodyPr anchor="b">
            <a:normAutofit/>
          </a:bodyPr>
          <a:lstStyle>
            <a:lvl1pPr algn="l">
              <a:lnSpc>
                <a:spcPct val="100000"/>
              </a:lnSpc>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827567" y="3769650"/>
            <a:ext cx="10804450" cy="1928812"/>
          </a:xfrm>
          <a:prstGeom prst="rect">
            <a:avLst/>
          </a:prstGeom>
        </p:spPr>
        <p:txBody>
          <a:bodyPr anchor="t">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UMKC_2C_7405C_white.png">
            <a:extLst>
              <a:ext uri="{FF2B5EF4-FFF2-40B4-BE49-F238E27FC236}">
                <a16:creationId xmlns:a16="http://schemas.microsoft.com/office/drawing/2014/main" id="{CBAAAA5A-59C9-014D-8137-94853CD579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1387" y="5913871"/>
            <a:ext cx="1214740" cy="534160"/>
          </a:xfrm>
          <a:prstGeom prst="rect">
            <a:avLst/>
          </a:prstGeom>
        </p:spPr>
      </p:pic>
      <p:cxnSp>
        <p:nvCxnSpPr>
          <p:cNvPr id="14" name="Straight Connector 13">
            <a:extLst>
              <a:ext uri="{FF2B5EF4-FFF2-40B4-BE49-F238E27FC236}">
                <a16:creationId xmlns:a16="http://schemas.microsoft.com/office/drawing/2014/main" id="{FDFB068F-BBDB-0240-A505-51C89576748C}"/>
              </a:ext>
            </a:extLst>
          </p:cNvPr>
          <p:cNvCxnSpPr>
            <a:cxnSpLocks/>
          </p:cNvCxnSpPr>
          <p:nvPr userDrawn="1"/>
        </p:nvCxnSpPr>
        <p:spPr>
          <a:xfrm flipV="1">
            <a:off x="0" y="1570962"/>
            <a:ext cx="12192000" cy="39688"/>
          </a:xfrm>
          <a:prstGeom prst="line">
            <a:avLst/>
          </a:prstGeom>
          <a:ln w="12700">
            <a:solidFill>
              <a:srgbClr val="FEF3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40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3102F9-23CB-0B4E-9B6A-CFFDD1A6D093}"/>
              </a:ext>
            </a:extLst>
          </p:cNvPr>
          <p:cNvSpPr/>
          <p:nvPr userDrawn="1"/>
        </p:nvSpPr>
        <p:spPr>
          <a:xfrm>
            <a:off x="0" y="0"/>
            <a:ext cx="12192000" cy="1646238"/>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825625"/>
            <a:ext cx="9617687" cy="4351338"/>
          </a:xfrm>
          <a:prstGeom prst="rect">
            <a:avLst/>
          </a:prstGeom>
        </p:spPr>
        <p:txBody>
          <a:bodyPr/>
          <a:lstStyle>
            <a:lvl1pPr>
              <a:lnSpc>
                <a:spcPct val="150000"/>
              </a:lnSpc>
              <a:defRPr>
                <a:latin typeface="Helvetica" pitchFamily="2" charset="0"/>
              </a:defRPr>
            </a:lvl1pPr>
            <a:lvl2pPr>
              <a:lnSpc>
                <a:spcPct val="150000"/>
              </a:lnSpc>
              <a:defRPr>
                <a:latin typeface="Helvetica" pitchFamily="2" charset="0"/>
              </a:defRPr>
            </a:lvl2pPr>
            <a:lvl3pPr>
              <a:lnSpc>
                <a:spcPct val="150000"/>
              </a:lnSpc>
              <a:defRPr>
                <a:latin typeface="Helvetica" pitchFamily="2" charset="0"/>
              </a:defRPr>
            </a:lvl3pPr>
            <a:lvl4pPr>
              <a:lnSpc>
                <a:spcPct val="150000"/>
              </a:lnSpc>
              <a:defRPr>
                <a:latin typeface="Helvetica" pitchFamily="2" charset="0"/>
              </a:defRPr>
            </a:lvl4pPr>
            <a:lvl5pPr>
              <a:lnSpc>
                <a:spcPct val="150000"/>
              </a:lnSpc>
              <a:defRPr>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762000" cy="365125"/>
          </a:xfrm>
        </p:spPr>
        <p:txBody>
          <a:bodyPr/>
          <a:lstStyle>
            <a:lvl1pPr>
              <a:defRPr>
                <a:latin typeface="Helvetica" pitchFamily="2" charset="0"/>
              </a:defRPr>
            </a:lvl1pPr>
          </a:lstStyle>
          <a:p>
            <a:endParaRPr lang="en-US"/>
          </a:p>
        </p:txBody>
      </p:sp>
      <p:sp>
        <p:nvSpPr>
          <p:cNvPr id="5" name="Footer Placeholder 4"/>
          <p:cNvSpPr>
            <a:spLocks noGrp="1"/>
          </p:cNvSpPr>
          <p:nvPr>
            <p:ph type="ftr" sz="quarter" idx="11"/>
          </p:nvPr>
        </p:nvSpPr>
        <p:spPr>
          <a:xfrm>
            <a:off x="1600200" y="6356350"/>
            <a:ext cx="4114800" cy="365125"/>
          </a:xfrm>
        </p:spPr>
        <p:txBody>
          <a:bodyPr/>
          <a:lstStyle>
            <a:lvl1pPr algn="l">
              <a:defRPr>
                <a:latin typeface="Helvetica" pitchFamily="2" charset="0"/>
              </a:defRPr>
            </a:lvl1pPr>
          </a:lstStyle>
          <a:p>
            <a:endParaRPr lang="en-US"/>
          </a:p>
        </p:txBody>
      </p:sp>
      <p:pic>
        <p:nvPicPr>
          <p:cNvPr id="9" name="Picture 8" descr="Logo, company name&#10;&#10;Description automatically generated">
            <a:extLst>
              <a:ext uri="{FF2B5EF4-FFF2-40B4-BE49-F238E27FC236}">
                <a16:creationId xmlns:a16="http://schemas.microsoft.com/office/drawing/2014/main" id="{7D60DA98-47F8-2245-8110-18ADEB342425}"/>
              </a:ext>
            </a:extLst>
          </p:cNvPr>
          <p:cNvPicPr>
            <a:picLocks noChangeAspect="1"/>
          </p:cNvPicPr>
          <p:nvPr userDrawn="1"/>
        </p:nvPicPr>
        <p:blipFill>
          <a:blip r:embed="rId2"/>
          <a:srcRect/>
          <a:stretch/>
        </p:blipFill>
        <p:spPr>
          <a:xfrm>
            <a:off x="10455887" y="5802390"/>
            <a:ext cx="1342981" cy="749146"/>
          </a:xfrm>
          <a:prstGeom prst="rect">
            <a:avLst/>
          </a:prstGeom>
        </p:spPr>
      </p:pic>
      <p:sp>
        <p:nvSpPr>
          <p:cNvPr id="2" name="Title 1"/>
          <p:cNvSpPr>
            <a:spLocks noGrp="1"/>
          </p:cNvSpPr>
          <p:nvPr>
            <p:ph type="title"/>
          </p:nvPr>
        </p:nvSpPr>
        <p:spPr>
          <a:xfrm>
            <a:off x="838200" y="365126"/>
            <a:ext cx="10515600" cy="1281112"/>
          </a:xfrm>
          <a:prstGeom prst="rect">
            <a:avLst/>
          </a:prstGeom>
        </p:spPr>
        <p:txBody>
          <a:bodyPr anchor="b"/>
          <a:lstStyle>
            <a:lvl1pPr>
              <a:defRPr b="1">
                <a:solidFill>
                  <a:srgbClr val="1074BA"/>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720842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48309-2AD8-E34A-A180-C46287715FE8}"/>
              </a:ext>
            </a:extLst>
          </p:cNvPr>
          <p:cNvSpPr/>
          <p:nvPr userDrawn="1"/>
        </p:nvSpPr>
        <p:spPr>
          <a:xfrm>
            <a:off x="0" y="0"/>
            <a:ext cx="12192000" cy="1646238"/>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53550"/>
            <a:ext cx="10515600" cy="1292688"/>
          </a:xfrm>
          <a:prstGeom prst="rect">
            <a:avLst/>
          </a:prstGeom>
        </p:spPr>
        <p:txBody>
          <a:bodyPr anchor="b"/>
          <a:lstStyle>
            <a:lvl1pPr>
              <a:defRPr b="1">
                <a:solidFill>
                  <a:srgbClr val="1074BA"/>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pic>
        <p:nvPicPr>
          <p:cNvPr id="12" name="Picture 11" descr="Logo, company name&#10;&#10;Description automatically generated">
            <a:extLst>
              <a:ext uri="{FF2B5EF4-FFF2-40B4-BE49-F238E27FC236}">
                <a16:creationId xmlns:a16="http://schemas.microsoft.com/office/drawing/2014/main" id="{4A99B929-0F12-BF47-BBAC-E6520499F3A7}"/>
              </a:ext>
            </a:extLst>
          </p:cNvPr>
          <p:cNvPicPr>
            <a:picLocks noChangeAspect="1"/>
          </p:cNvPicPr>
          <p:nvPr userDrawn="1"/>
        </p:nvPicPr>
        <p:blipFill>
          <a:blip r:embed="rId2"/>
          <a:srcRect/>
          <a:stretch/>
        </p:blipFill>
        <p:spPr>
          <a:xfrm>
            <a:off x="10455887" y="5802390"/>
            <a:ext cx="1342981" cy="749146"/>
          </a:xfrm>
          <a:prstGeom prst="rect">
            <a:avLst/>
          </a:prstGeom>
        </p:spPr>
      </p:pic>
    </p:spTree>
    <p:extLst>
      <p:ext uri="{BB962C8B-B14F-4D97-AF65-F5344CB8AC3E}">
        <p14:creationId xmlns:p14="http://schemas.microsoft.com/office/powerpoint/2010/main" val="4063108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3391518-6516-214F-A332-DCE87B30EDAD}"/>
              </a:ext>
            </a:extLst>
          </p:cNvPr>
          <p:cNvSpPr/>
          <p:nvPr userDrawn="1"/>
        </p:nvSpPr>
        <p:spPr>
          <a:xfrm>
            <a:off x="0" y="0"/>
            <a:ext cx="12192000" cy="1646238"/>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281113"/>
          </a:xfrm>
          <a:prstGeom prst="rect">
            <a:avLst/>
          </a:prstGeom>
        </p:spPr>
        <p:txBody>
          <a:bodyPr anchor="b"/>
          <a:lstStyle>
            <a:lvl1pPr>
              <a:defRPr b="1">
                <a:solidFill>
                  <a:srgbClr val="1074BA"/>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F49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F49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pic>
        <p:nvPicPr>
          <p:cNvPr id="13" name="Picture 12" descr="Logo, company name&#10;&#10;Description automatically generated">
            <a:extLst>
              <a:ext uri="{FF2B5EF4-FFF2-40B4-BE49-F238E27FC236}">
                <a16:creationId xmlns:a16="http://schemas.microsoft.com/office/drawing/2014/main" id="{19820CB1-9FFA-F346-B107-E88C1DEABE35}"/>
              </a:ext>
            </a:extLst>
          </p:cNvPr>
          <p:cNvPicPr>
            <a:picLocks noChangeAspect="1"/>
          </p:cNvPicPr>
          <p:nvPr userDrawn="1"/>
        </p:nvPicPr>
        <p:blipFill>
          <a:blip r:embed="rId2"/>
          <a:srcRect/>
          <a:stretch/>
        </p:blipFill>
        <p:spPr>
          <a:xfrm>
            <a:off x="10455887" y="5802390"/>
            <a:ext cx="1342981" cy="749146"/>
          </a:xfrm>
          <a:prstGeom prst="rect">
            <a:avLst/>
          </a:prstGeom>
        </p:spPr>
      </p:pic>
    </p:spTree>
    <p:extLst>
      <p:ext uri="{BB962C8B-B14F-4D97-AF65-F5344CB8AC3E}">
        <p14:creationId xmlns:p14="http://schemas.microsoft.com/office/powerpoint/2010/main" val="2507435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D3BCD2-4110-F043-B2F7-39B38D2022A9}"/>
              </a:ext>
            </a:extLst>
          </p:cNvPr>
          <p:cNvSpPr/>
          <p:nvPr userDrawn="1"/>
        </p:nvSpPr>
        <p:spPr>
          <a:xfrm>
            <a:off x="0" y="0"/>
            <a:ext cx="12192000" cy="1646238"/>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281113"/>
          </a:xfrm>
          <a:prstGeom prst="rect">
            <a:avLst/>
          </a:prstGeom>
        </p:spPr>
        <p:txBody>
          <a:bodyPr anchor="b"/>
          <a:lstStyle>
            <a:lvl1pPr>
              <a:defRPr b="1">
                <a:solidFill>
                  <a:srgbClr val="1074BA"/>
                </a:solidFill>
              </a:defRPr>
            </a:lvl1pPr>
          </a:lstStyle>
          <a:p>
            <a:r>
              <a:rPr lang="en-US"/>
              <a:t>Click to edit Master title style</a:t>
            </a:r>
          </a:p>
        </p:txBody>
      </p:sp>
      <p:pic>
        <p:nvPicPr>
          <p:cNvPr id="8" name="Picture 7">
            <a:extLst>
              <a:ext uri="{FF2B5EF4-FFF2-40B4-BE49-F238E27FC236}">
                <a16:creationId xmlns:a16="http://schemas.microsoft.com/office/drawing/2014/main" id="{F58E0516-EF8D-9E48-A2C0-992CB3F5A893}"/>
              </a:ext>
            </a:extLst>
          </p:cNvPr>
          <p:cNvPicPr>
            <a:picLocks noChangeAspect="1"/>
          </p:cNvPicPr>
          <p:nvPr userDrawn="1"/>
        </p:nvPicPr>
        <p:blipFill>
          <a:blip r:embed="rId2"/>
          <a:srcRect/>
          <a:stretch/>
        </p:blipFill>
        <p:spPr>
          <a:xfrm>
            <a:off x="10456003" y="5802390"/>
            <a:ext cx="1342748" cy="749146"/>
          </a:xfrm>
          <a:prstGeom prst="rect">
            <a:avLst/>
          </a:prstGeom>
        </p:spPr>
      </p:pic>
    </p:spTree>
    <p:extLst>
      <p:ext uri="{BB962C8B-B14F-4D97-AF65-F5344CB8AC3E}">
        <p14:creationId xmlns:p14="http://schemas.microsoft.com/office/powerpoint/2010/main" val="2985703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92628E06-8685-A742-AFCA-46154712BCC6}"/>
              </a:ext>
            </a:extLst>
          </p:cNvPr>
          <p:cNvPicPr>
            <a:picLocks noChangeAspect="1"/>
          </p:cNvPicPr>
          <p:nvPr userDrawn="1"/>
        </p:nvPicPr>
        <p:blipFill>
          <a:blip r:embed="rId2"/>
          <a:srcRect/>
          <a:stretch/>
        </p:blipFill>
        <p:spPr>
          <a:xfrm>
            <a:off x="10456003" y="5802390"/>
            <a:ext cx="1342748" cy="749146"/>
          </a:xfrm>
          <a:prstGeom prst="rect">
            <a:avLst/>
          </a:prstGeom>
        </p:spPr>
      </p:pic>
    </p:spTree>
    <p:extLst>
      <p:ext uri="{BB962C8B-B14F-4D97-AF65-F5344CB8AC3E}">
        <p14:creationId xmlns:p14="http://schemas.microsoft.com/office/powerpoint/2010/main" val="3309675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E59F6C-6CED-544A-926B-5AE1ED397042}"/>
              </a:ext>
            </a:extLst>
          </p:cNvPr>
          <p:cNvSpPr/>
          <p:nvPr userDrawn="1"/>
        </p:nvSpPr>
        <p:spPr>
          <a:xfrm>
            <a:off x="0" y="1"/>
            <a:ext cx="12192000" cy="6857999"/>
          </a:xfrm>
          <a:prstGeom prst="rect">
            <a:avLst/>
          </a:prstGeom>
          <a:solidFill>
            <a:srgbClr val="0072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81DA1D-A4CA-1B42-9842-C7E1819C44BA}"/>
              </a:ext>
            </a:extLst>
          </p:cNvPr>
          <p:cNvSpPr/>
          <p:nvPr userDrawn="1"/>
        </p:nvSpPr>
        <p:spPr>
          <a:xfrm>
            <a:off x="0" y="0"/>
            <a:ext cx="12192000" cy="599282"/>
          </a:xfrm>
          <a:prstGeom prst="rect">
            <a:avLst/>
          </a:prstGeom>
          <a:pattFill prst="wdUpDiag">
            <a:fgClr>
              <a:srgbClr val="0F497E"/>
            </a:fgClr>
            <a:bgClr>
              <a:srgbClr val="1074BA"/>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A6914EB-EBB6-744E-B484-D61D942F66AC}"/>
              </a:ext>
            </a:extLst>
          </p:cNvPr>
          <p:cNvCxnSpPr>
            <a:cxnSpLocks/>
          </p:cNvCxnSpPr>
          <p:nvPr userDrawn="1"/>
        </p:nvCxnSpPr>
        <p:spPr>
          <a:xfrm flipV="1">
            <a:off x="0" y="573088"/>
            <a:ext cx="12192000" cy="39688"/>
          </a:xfrm>
          <a:prstGeom prst="line">
            <a:avLst/>
          </a:prstGeom>
          <a:ln w="12700">
            <a:solidFill>
              <a:srgbClr val="FEF37A"/>
            </a:solidFill>
          </a:ln>
        </p:spPr>
        <p:style>
          <a:lnRef idx="1">
            <a:schemeClr val="accent1"/>
          </a:lnRef>
          <a:fillRef idx="0">
            <a:schemeClr val="accent1"/>
          </a:fillRef>
          <a:effectRef idx="0">
            <a:schemeClr val="accent1"/>
          </a:effectRef>
          <a:fontRef idx="minor">
            <a:schemeClr val="tx1"/>
          </a:fontRef>
        </p:style>
      </p:cxnSp>
      <p:pic>
        <p:nvPicPr>
          <p:cNvPr id="12" name="Picture 11" descr="UMKC_2C_7405C_white.png">
            <a:extLst>
              <a:ext uri="{FF2B5EF4-FFF2-40B4-BE49-F238E27FC236}">
                <a16:creationId xmlns:a16="http://schemas.microsoft.com/office/drawing/2014/main" id="{8EE930A0-174E-1A45-AA4C-42D10EEC5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1387" y="5913871"/>
            <a:ext cx="1214740" cy="534160"/>
          </a:xfrm>
          <a:prstGeom prst="rect">
            <a:avLst/>
          </a:prstGeom>
        </p:spPr>
      </p:pic>
    </p:spTree>
    <p:extLst>
      <p:ext uri="{BB962C8B-B14F-4D97-AF65-F5344CB8AC3E}">
        <p14:creationId xmlns:p14="http://schemas.microsoft.com/office/powerpoint/2010/main" val="3294259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1F76-41CD-C14D-BA31-D6ABF8F9E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120061-D0D9-2843-9D30-45791AA4A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013EA2-2573-AE4E-89CF-29163A72CD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3C23C1-A5B3-A24D-853B-6CF27B76E6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5F8D4D-D1D1-E746-8E2D-66E2E7B25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01084-DF0C-D542-92B0-7CC36DE565D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4D2B6B0-C75B-5A4A-AF78-0BF4EB1219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1E4985-B62F-6347-B97E-96CBD254E3B2}"/>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41314366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F497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16A2C7-FB6C-1244-97E4-21A25043F1ED}"/>
              </a:ext>
            </a:extLst>
          </p:cNvPr>
          <p:cNvSpPr/>
          <p:nvPr userDrawn="1"/>
        </p:nvSpPr>
        <p:spPr>
          <a:xfrm>
            <a:off x="0" y="0"/>
            <a:ext cx="12192000" cy="6858000"/>
          </a:xfrm>
          <a:prstGeom prst="rect">
            <a:avLst/>
          </a:prstGeom>
          <a:solidFill>
            <a:srgbClr val="0F4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04A716BC-72C3-1448-B1A8-61298935F7DF}"/>
              </a:ext>
            </a:extLst>
          </p:cNvPr>
          <p:cNvSpPr>
            <a:spLocks noGrp="1"/>
          </p:cNvSpPr>
          <p:nvPr>
            <p:ph idx="13"/>
          </p:nvPr>
        </p:nvSpPr>
        <p:spPr>
          <a:xfrm>
            <a:off x="5867399" y="1825625"/>
            <a:ext cx="5868728" cy="3910012"/>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5" name="Rectangle 14">
            <a:extLst>
              <a:ext uri="{FF2B5EF4-FFF2-40B4-BE49-F238E27FC236}">
                <a16:creationId xmlns:a16="http://schemas.microsoft.com/office/drawing/2014/main" id="{4CA43431-A07C-2F4C-BCC8-14267F74D03D}"/>
              </a:ext>
            </a:extLst>
          </p:cNvPr>
          <p:cNvSpPr/>
          <p:nvPr userDrawn="1"/>
        </p:nvSpPr>
        <p:spPr>
          <a:xfrm>
            <a:off x="0" y="20396"/>
            <a:ext cx="5486400" cy="6837604"/>
          </a:xfrm>
          <a:prstGeom prst="rect">
            <a:avLst/>
          </a:prstGeom>
          <a:pattFill prst="wdUpDiag">
            <a:fgClr>
              <a:srgbClr val="1074BA"/>
            </a:fgClr>
            <a:bgClr>
              <a:srgbClr val="0F497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MKC_2C_7405C_white.png">
            <a:extLst>
              <a:ext uri="{FF2B5EF4-FFF2-40B4-BE49-F238E27FC236}">
                <a16:creationId xmlns:a16="http://schemas.microsoft.com/office/drawing/2014/main" id="{CBAAAA5A-59C9-014D-8137-94853CD579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1387" y="5913871"/>
            <a:ext cx="1214740" cy="534160"/>
          </a:xfrm>
          <a:prstGeom prst="rect">
            <a:avLst/>
          </a:prstGeom>
        </p:spPr>
      </p:pic>
      <p:sp>
        <p:nvSpPr>
          <p:cNvPr id="13" name="Content Placeholder 2">
            <a:extLst>
              <a:ext uri="{FF2B5EF4-FFF2-40B4-BE49-F238E27FC236}">
                <a16:creationId xmlns:a16="http://schemas.microsoft.com/office/drawing/2014/main" id="{246BE726-016A-D34F-85C8-2D5FA8A2DD22}"/>
              </a:ext>
            </a:extLst>
          </p:cNvPr>
          <p:cNvSpPr>
            <a:spLocks noGrp="1"/>
          </p:cNvSpPr>
          <p:nvPr>
            <p:ph idx="14"/>
          </p:nvPr>
        </p:nvSpPr>
        <p:spPr>
          <a:xfrm>
            <a:off x="4340" y="0"/>
            <a:ext cx="5480732" cy="6858000"/>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endParaRPr lang="en-US"/>
          </a:p>
        </p:txBody>
      </p:sp>
      <p:sp>
        <p:nvSpPr>
          <p:cNvPr id="8" name="Title 7">
            <a:extLst>
              <a:ext uri="{FF2B5EF4-FFF2-40B4-BE49-F238E27FC236}">
                <a16:creationId xmlns:a16="http://schemas.microsoft.com/office/drawing/2014/main" id="{FF6F154F-4E5F-D244-AB9F-1EDC3197F56E}"/>
              </a:ext>
            </a:extLst>
          </p:cNvPr>
          <p:cNvSpPr>
            <a:spLocks noGrp="1"/>
          </p:cNvSpPr>
          <p:nvPr>
            <p:ph type="title"/>
          </p:nvPr>
        </p:nvSpPr>
        <p:spPr>
          <a:xfrm>
            <a:off x="5867398" y="363537"/>
            <a:ext cx="5868727" cy="1325563"/>
          </a:xfrm>
        </p:spPr>
        <p:txBody>
          <a:bodyPr anchor="b">
            <a:normAutofit/>
          </a:bodyPr>
          <a:lstStyle>
            <a:lvl1pPr>
              <a:defRPr sz="4400" b="1">
                <a:solidFill>
                  <a:schemeClr val="bg1"/>
                </a:solidFill>
              </a:defRPr>
            </a:lvl1pPr>
          </a:lstStyle>
          <a:p>
            <a:r>
              <a:rPr lang="en-US"/>
              <a:t>Click to edit Master title style</a:t>
            </a:r>
          </a:p>
        </p:txBody>
      </p:sp>
    </p:spTree>
    <p:extLst>
      <p:ext uri="{BB962C8B-B14F-4D97-AF65-F5344CB8AC3E}">
        <p14:creationId xmlns:p14="http://schemas.microsoft.com/office/powerpoint/2010/main" val="3807016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F497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16A2C7-FB6C-1244-97E4-21A25043F1ED}"/>
              </a:ext>
            </a:extLst>
          </p:cNvPr>
          <p:cNvSpPr/>
          <p:nvPr userDrawn="1"/>
        </p:nvSpPr>
        <p:spPr>
          <a:xfrm>
            <a:off x="0" y="10198"/>
            <a:ext cx="12192000" cy="6858000"/>
          </a:xfrm>
          <a:prstGeom prst="rect">
            <a:avLst/>
          </a:prstGeom>
          <a:solidFill>
            <a:srgbClr val="0F4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04A716BC-72C3-1448-B1A8-61298935F7DF}"/>
              </a:ext>
            </a:extLst>
          </p:cNvPr>
          <p:cNvSpPr>
            <a:spLocks noGrp="1"/>
          </p:cNvSpPr>
          <p:nvPr>
            <p:ph idx="13"/>
          </p:nvPr>
        </p:nvSpPr>
        <p:spPr>
          <a:xfrm>
            <a:off x="516520" y="1825625"/>
            <a:ext cx="5672560" cy="3910012"/>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246BE726-016A-D34F-85C8-2D5FA8A2DD22}"/>
              </a:ext>
            </a:extLst>
          </p:cNvPr>
          <p:cNvSpPr>
            <a:spLocks noGrp="1"/>
          </p:cNvSpPr>
          <p:nvPr>
            <p:ph idx="14"/>
          </p:nvPr>
        </p:nvSpPr>
        <p:spPr>
          <a:xfrm>
            <a:off x="6705600" y="1"/>
            <a:ext cx="5486400" cy="6858000"/>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endParaRPr lang="en-US"/>
          </a:p>
        </p:txBody>
      </p:sp>
      <p:sp>
        <p:nvSpPr>
          <p:cNvPr id="6" name="Slide Number Placeholder 5"/>
          <p:cNvSpPr>
            <a:spLocks noGrp="1"/>
          </p:cNvSpPr>
          <p:nvPr>
            <p:ph type="sldNum" sz="quarter" idx="12"/>
          </p:nvPr>
        </p:nvSpPr>
        <p:spPr/>
        <p:txBody>
          <a:bodyPr/>
          <a:lstStyle/>
          <a:p>
            <a:fld id="{832BB5C0-C657-4A40-AAE5-52D908CC6012}" type="slidenum">
              <a:rPr lang="en-US" smtClean="0"/>
              <a:pPr/>
              <a:t>‹#›</a:t>
            </a:fld>
            <a:endParaRPr lang="en-US"/>
          </a:p>
        </p:txBody>
      </p:sp>
      <p:sp>
        <p:nvSpPr>
          <p:cNvPr id="15" name="Rectangle 14">
            <a:extLst>
              <a:ext uri="{FF2B5EF4-FFF2-40B4-BE49-F238E27FC236}">
                <a16:creationId xmlns:a16="http://schemas.microsoft.com/office/drawing/2014/main" id="{4CA43431-A07C-2F4C-BCC8-14267F74D03D}"/>
              </a:ext>
            </a:extLst>
          </p:cNvPr>
          <p:cNvSpPr/>
          <p:nvPr userDrawn="1"/>
        </p:nvSpPr>
        <p:spPr>
          <a:xfrm>
            <a:off x="6705600" y="20396"/>
            <a:ext cx="5486400" cy="6837604"/>
          </a:xfrm>
          <a:prstGeom prst="rect">
            <a:avLst/>
          </a:prstGeom>
          <a:pattFill prst="wdUpDiag">
            <a:fgClr>
              <a:srgbClr val="1074BA"/>
            </a:fgClr>
            <a:bgClr>
              <a:srgbClr val="0F497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9CDBF51-016B-4B4D-A904-DECC3E22BE26}"/>
              </a:ext>
            </a:extLst>
          </p:cNvPr>
          <p:cNvSpPr>
            <a:spLocks noGrp="1"/>
          </p:cNvSpPr>
          <p:nvPr>
            <p:ph idx="15"/>
          </p:nvPr>
        </p:nvSpPr>
        <p:spPr>
          <a:xfrm>
            <a:off x="6705600" y="0"/>
            <a:ext cx="5480732" cy="6858000"/>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endParaRPr lang="en-US"/>
          </a:p>
        </p:txBody>
      </p:sp>
      <p:pic>
        <p:nvPicPr>
          <p:cNvPr id="14" name="Picture 13" descr="UMKC_2C_7405C_white.png">
            <a:extLst>
              <a:ext uri="{FF2B5EF4-FFF2-40B4-BE49-F238E27FC236}">
                <a16:creationId xmlns:a16="http://schemas.microsoft.com/office/drawing/2014/main" id="{5F304BA4-3C9C-AE45-BBB8-3A6125DE2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1387" y="5913871"/>
            <a:ext cx="1214740" cy="534160"/>
          </a:xfrm>
          <a:prstGeom prst="rect">
            <a:avLst/>
          </a:prstGeom>
        </p:spPr>
      </p:pic>
      <p:sp>
        <p:nvSpPr>
          <p:cNvPr id="8" name="Title 7">
            <a:extLst>
              <a:ext uri="{FF2B5EF4-FFF2-40B4-BE49-F238E27FC236}">
                <a16:creationId xmlns:a16="http://schemas.microsoft.com/office/drawing/2014/main" id="{9ADE6CC6-9335-3440-8CA6-17295F33CD50}"/>
              </a:ext>
            </a:extLst>
          </p:cNvPr>
          <p:cNvSpPr>
            <a:spLocks noGrp="1"/>
          </p:cNvSpPr>
          <p:nvPr>
            <p:ph type="title"/>
          </p:nvPr>
        </p:nvSpPr>
        <p:spPr>
          <a:xfrm>
            <a:off x="516521" y="363537"/>
            <a:ext cx="5672559" cy="1325563"/>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225208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C2E95-11E8-484A-8261-F3B4C5E8FF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8D2CA0-A280-7840-8C09-1591FB925BD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FD122EB-14DD-384D-BACB-816D4F67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AF986A-0A58-4F4A-A84E-C505C9D64852}"/>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261849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02EE6-21BF-7842-8E4F-FCE51CBF954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EB41D4A-369A-1E4E-8E94-A8B7B2CFD6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F9A3DE-756C-4642-8A60-3A0D55D7BE56}"/>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110362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D106-81EA-FF49-9B61-E342EB4874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2806B4-A754-4E4A-8A8D-3916B4C2C0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71C1C0-46DB-954C-8857-E6A2B76E2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5BAAF7-E6B6-F249-98F4-57F0E2961DC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AE2BB3A-B18D-3C42-B75F-9439F45B5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ABEA14-34DF-7341-8132-0C0DB1F466D5}"/>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48826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36042-A0E8-2041-B06C-3807D605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AB39C3-9DBC-494B-A6C0-D902FB9F1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A7A033-F7B2-1D40-86BC-F244B253E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CC890-FC49-B94C-A487-06B31A42BFD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F317965-C0A2-BE45-8E0C-3413112A14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111AC-0BFD-3344-8E26-88780DF534A3}"/>
              </a:ext>
            </a:extLst>
          </p:cNvPr>
          <p:cNvSpPr>
            <a:spLocks noGrp="1"/>
          </p:cNvSpPr>
          <p:nvPr>
            <p:ph type="sldNum" sz="quarter" idx="12"/>
          </p:nvPr>
        </p:nvSpPr>
        <p:spPr/>
        <p:txBody>
          <a:bodyPr/>
          <a:lstStyle/>
          <a:p>
            <a:fld id="{73DAF2A4-49B6-8442-B8FB-AEEAA181B44E}" type="slidenum">
              <a:rPr lang="en-US" smtClean="0"/>
              <a:t>‹#›</a:t>
            </a:fld>
            <a:endParaRPr lang="en-US"/>
          </a:p>
        </p:txBody>
      </p:sp>
    </p:spTree>
    <p:extLst>
      <p:ext uri="{BB962C8B-B14F-4D97-AF65-F5344CB8AC3E}">
        <p14:creationId xmlns:p14="http://schemas.microsoft.com/office/powerpoint/2010/main" val="133623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0.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4.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B99230-0DFC-5E4F-9374-4B6F3F9F84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512AC5-2A82-BE47-8F78-31AA5EF063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673F7-0091-FF40-9D87-9770FBDD45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40FAF02-4A5E-3245-95DC-B40C575D2F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7872BF-2E93-EB48-9731-6BA21B047A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F2A4-49B6-8442-B8FB-AEEAA181B44E}" type="slidenum">
              <a:rPr lang="en-US" smtClean="0"/>
              <a:t>‹#›</a:t>
            </a:fld>
            <a:endParaRPr lang="en-US"/>
          </a:p>
        </p:txBody>
      </p:sp>
    </p:spTree>
    <p:extLst>
      <p:ext uri="{BB962C8B-B14F-4D97-AF65-F5344CB8AC3E}">
        <p14:creationId xmlns:p14="http://schemas.microsoft.com/office/powerpoint/2010/main" val="4053002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26F500-675A-4CE4-8DC5-4383799798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4E7898-9F96-41C5-BEE4-A9DAF2C63F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09E84-AF66-4CBB-A63C-3A1A8E2FA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3DFD1CD-1068-4203-9BAA-CE611CBDD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AEA3A6-14F6-4999-A26E-A6A5291574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19187-0210-4CC7-AE51-7FFB2AB55339}" type="slidenum">
              <a:rPr lang="en-US" smtClean="0"/>
              <a:pPr/>
              <a:t>‹#›</a:t>
            </a:fld>
            <a:endParaRPr lang="en-US"/>
          </a:p>
        </p:txBody>
      </p:sp>
    </p:spTree>
    <p:extLst>
      <p:ext uri="{BB962C8B-B14F-4D97-AF65-F5344CB8AC3E}">
        <p14:creationId xmlns:p14="http://schemas.microsoft.com/office/powerpoint/2010/main" val="2497235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ctr" defTabSz="914400" rtl="0" eaLnBrk="1" latinLnBrk="0" hangingPunct="1">
        <a:lnSpc>
          <a:spcPct val="90000"/>
        </a:lnSpc>
        <a:spcBef>
          <a:spcPct val="0"/>
        </a:spcBef>
        <a:buNone/>
        <a:defRPr sz="4400" kern="1200">
          <a:solidFill>
            <a:schemeClr val="tx2"/>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p:cNvSpPr/>
          <p:nvPr userDrawn="1"/>
        </p:nvSpPr>
        <p:spPr>
          <a:xfrm>
            <a:off x="10985222" y="368788"/>
            <a:ext cx="1206780" cy="114561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8" name="Picture 17" descr="ba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529475"/>
            <a:ext cx="12192000" cy="345440"/>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aas_tag_white.eps"/>
          <p:cNvPicPr>
            <a:picLocks noChangeAspect="1"/>
          </p:cNvPicPr>
          <p:nvPr userDrawn="1"/>
        </p:nvPicPr>
        <p:blipFill rotWithShape="1">
          <a:blip r:embed="rId14" cstate="print">
            <a:extLst>
              <a:ext uri="{28A0092B-C50C-407E-A947-70E740481C1C}">
                <a14:useLocalDpi xmlns:a14="http://schemas.microsoft.com/office/drawing/2010/main" val="0"/>
              </a:ext>
            </a:extLst>
          </a:blip>
          <a:srcRect l="7897" r="7947" b="20089"/>
          <a:stretch/>
        </p:blipFill>
        <p:spPr>
          <a:xfrm>
            <a:off x="315398" y="6620901"/>
            <a:ext cx="636789" cy="182379"/>
          </a:xfrm>
          <a:prstGeom prst="rect">
            <a:avLst/>
          </a:prstGeom>
        </p:spPr>
      </p:pic>
      <p:cxnSp>
        <p:nvCxnSpPr>
          <p:cNvPr id="11" name="Straight Connector 10"/>
          <p:cNvCxnSpPr/>
          <p:nvPr userDrawn="1"/>
        </p:nvCxnSpPr>
        <p:spPr>
          <a:xfrm>
            <a:off x="11697823" y="6591333"/>
            <a:ext cx="0" cy="229227"/>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0629297" y="6591333"/>
            <a:ext cx="0" cy="229227"/>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aaas_tag_white.eps"/>
          <p:cNvPicPr>
            <a:picLocks noChangeAspect="1"/>
          </p:cNvPicPr>
          <p:nvPr userDrawn="1"/>
        </p:nvPicPr>
        <p:blipFill rotWithShape="1">
          <a:blip r:embed="rId14">
            <a:extLst>
              <a:ext uri="{28A0092B-C50C-407E-A947-70E740481C1C}">
                <a14:useLocalDpi xmlns:a14="http://schemas.microsoft.com/office/drawing/2010/main" val="0"/>
              </a:ext>
            </a:extLst>
          </a:blip>
          <a:srcRect l="8844" t="1" r="65521" b="20088"/>
          <a:stretch/>
        </p:blipFill>
        <p:spPr>
          <a:xfrm>
            <a:off x="11236523" y="621559"/>
            <a:ext cx="820973" cy="771889"/>
          </a:xfrm>
          <a:prstGeom prst="rect">
            <a:avLst/>
          </a:prstGeom>
        </p:spPr>
      </p:pic>
      <p:pic>
        <p:nvPicPr>
          <p:cNvPr id="22" name="Picture 21" descr="bar.png"/>
          <p:cNvPicPr>
            <a:picLocks noChangeAspect="1"/>
          </p:cNvPicPr>
          <p:nvPr userDrawn="1"/>
        </p:nvPicPr>
        <p:blipFill rotWithShape="1">
          <a:blip r:embed="rId13">
            <a:extLst>
              <a:ext uri="{28A0092B-C50C-407E-A947-70E740481C1C}">
                <a14:useLocalDpi xmlns:a14="http://schemas.microsoft.com/office/drawing/2010/main" val="0"/>
              </a:ext>
            </a:extLst>
          </a:blip>
          <a:srcRect l="50000" r="46098"/>
          <a:stretch/>
        </p:blipFill>
        <p:spPr>
          <a:xfrm>
            <a:off x="3" y="368787"/>
            <a:ext cx="175951" cy="1024660"/>
          </a:xfrm>
          <a:prstGeom prst="rect">
            <a:avLst/>
          </a:prstGeom>
        </p:spPr>
      </p:pic>
      <p:sp>
        <p:nvSpPr>
          <p:cNvPr id="25" name="Rectangle 24"/>
          <p:cNvSpPr/>
          <p:nvPr userDrawn="1"/>
        </p:nvSpPr>
        <p:spPr>
          <a:xfrm>
            <a:off x="7128120" y="6575204"/>
            <a:ext cx="3426984"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mn-lt"/>
                <a:ea typeface="+mn-ea"/>
                <a:cs typeface="+mn-cs"/>
              </a:rPr>
              <a:t>Copyright © 2019 American Association for the Advancement of Science</a:t>
            </a:r>
          </a:p>
        </p:txBody>
      </p:sp>
      <p:sp>
        <p:nvSpPr>
          <p:cNvPr id="26" name="Date Placeholder 3"/>
          <p:cNvSpPr txBox="1">
            <a:spLocks/>
          </p:cNvSpPr>
          <p:nvPr userDrawn="1"/>
        </p:nvSpPr>
        <p:spPr>
          <a:xfrm>
            <a:off x="10899561" y="6529475"/>
            <a:ext cx="639299" cy="329060"/>
          </a:xfrm>
          <a:prstGeom prst="rect">
            <a:avLst/>
          </a:prstGeom>
        </p:spPr>
        <p:txBody>
          <a:bodyPr vert="horz" lIns="91440" tIns="45720" rIns="91440" bIns="45720" rtlCol="0" anchor="ctr"/>
          <a:lstStyle>
            <a:defPPr>
              <a:defRPr lang="en-US"/>
            </a:defPPr>
            <a:lvl1pPr marL="0" algn="l" defTabSz="457200" rtl="0" eaLnBrk="1" latinLnBrk="0" hangingPunct="1">
              <a:defRPr sz="6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600"/>
          </a:p>
        </p:txBody>
      </p:sp>
      <p:sp>
        <p:nvSpPr>
          <p:cNvPr id="27" name="Slide Number Placeholder 5"/>
          <p:cNvSpPr txBox="1">
            <a:spLocks/>
          </p:cNvSpPr>
          <p:nvPr userDrawn="1"/>
        </p:nvSpPr>
        <p:spPr>
          <a:xfrm>
            <a:off x="11770417" y="6529477"/>
            <a:ext cx="421585" cy="323329"/>
          </a:xfrm>
          <a:prstGeom prst="rect">
            <a:avLst/>
          </a:prstGeom>
        </p:spPr>
        <p:txBody>
          <a:bodyPr vert="horz" lIns="91440" tIns="45720" rIns="91440" bIns="45720" rtlCol="0" anchor="ctr"/>
          <a:lstStyle>
            <a:defPPr>
              <a:defRPr lang="en-US"/>
            </a:defPPr>
            <a:lvl1pPr marL="0" algn="l" defTabSz="457200" rtl="0" eaLnBrk="1" latinLnBrk="0" hangingPunct="1">
              <a:defRPr sz="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3AC91E2-DB93-7D4E-AA16-668EAF2E916B}" type="slidenum">
              <a:rPr lang="en-US" sz="600" smtClean="0"/>
              <a:pPr/>
              <a:t>‹#›</a:t>
            </a:fld>
            <a:endParaRPr lang="en-US" sz="600"/>
          </a:p>
        </p:txBody>
      </p:sp>
    </p:spTree>
    <p:extLst>
      <p:ext uri="{BB962C8B-B14F-4D97-AF65-F5344CB8AC3E}">
        <p14:creationId xmlns:p14="http://schemas.microsoft.com/office/powerpoint/2010/main" val="147497248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ctr" defTabSz="457200" rtl="0" eaLnBrk="1" latinLnBrk="0" hangingPunct="1">
        <a:spcBef>
          <a:spcPct val="0"/>
        </a:spcBef>
        <a:buNone/>
        <a:defRPr sz="2500" kern="1200">
          <a:solidFill>
            <a:srgbClr val="0A357E"/>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2500" kern="1200">
          <a:solidFill>
            <a:srgbClr val="6D6D6D"/>
          </a:solidFill>
          <a:latin typeface="+mn-lt"/>
          <a:ea typeface="+mn-ea"/>
          <a:cs typeface="+mn-cs"/>
        </a:defRPr>
      </a:lvl1pPr>
      <a:lvl2pPr marL="742950" indent="-285750" algn="l" defTabSz="457200" rtl="0" eaLnBrk="1" latinLnBrk="0" hangingPunct="1">
        <a:spcBef>
          <a:spcPct val="20000"/>
        </a:spcBef>
        <a:buFont typeface="Wingdings" charset="2"/>
        <a:buChar char="§"/>
        <a:defRPr sz="2400" kern="1200">
          <a:solidFill>
            <a:srgbClr val="6D6D6D"/>
          </a:solidFill>
          <a:latin typeface="+mn-lt"/>
          <a:ea typeface="+mn-ea"/>
          <a:cs typeface="+mn-cs"/>
        </a:defRPr>
      </a:lvl2pPr>
      <a:lvl3pPr marL="1143000" indent="-228600" algn="l" defTabSz="457200" rtl="0" eaLnBrk="1" latinLnBrk="0" hangingPunct="1">
        <a:spcBef>
          <a:spcPct val="20000"/>
        </a:spcBef>
        <a:buFont typeface="Wingdings" charset="2"/>
        <a:buChar char="§"/>
        <a:defRPr sz="2000" kern="1200">
          <a:solidFill>
            <a:srgbClr val="6D6D6D"/>
          </a:solidFill>
          <a:latin typeface="+mn-lt"/>
          <a:ea typeface="+mn-ea"/>
          <a:cs typeface="+mn-cs"/>
        </a:defRPr>
      </a:lvl3pPr>
      <a:lvl4pPr marL="1600200" indent="-228600" algn="l" defTabSz="457200" rtl="0" eaLnBrk="1" latinLnBrk="0" hangingPunct="1">
        <a:spcBef>
          <a:spcPct val="20000"/>
        </a:spcBef>
        <a:buFont typeface="Wingdings" charset="2"/>
        <a:buChar char="§"/>
        <a:defRPr sz="1800" kern="1200">
          <a:solidFill>
            <a:srgbClr val="6D6D6D"/>
          </a:solidFill>
          <a:latin typeface="+mn-lt"/>
          <a:ea typeface="+mn-ea"/>
          <a:cs typeface="+mn-cs"/>
        </a:defRPr>
      </a:lvl4pPr>
      <a:lvl5pPr marL="2057400" indent="-228600" algn="l" defTabSz="457200" rtl="0" eaLnBrk="1" latinLnBrk="0" hangingPunct="1">
        <a:spcBef>
          <a:spcPct val="20000"/>
        </a:spcBef>
        <a:buFont typeface="Wingdings" charset="2"/>
        <a:buChar char="§"/>
        <a:defRPr sz="1800" kern="1200">
          <a:solidFill>
            <a:srgbClr val="6D6D6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11900"/>
            <a:ext cx="810986" cy="40957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649186"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BB5C0-C657-4A40-AAE5-52D908CC6012}" type="slidenum">
              <a:rPr lang="en-US" smtClean="0"/>
              <a:t>‹#›</a:t>
            </a:fld>
            <a:endParaRPr lang="en-US"/>
          </a:p>
        </p:txBody>
      </p:sp>
    </p:spTree>
    <p:extLst>
      <p:ext uri="{BB962C8B-B14F-4D97-AF65-F5344CB8AC3E}">
        <p14:creationId xmlns:p14="http://schemas.microsoft.com/office/powerpoint/2010/main" val="40516846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aau.edu/who-we-are/our-members" TargetMode="Externa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24D5-1097-4C67-BD4C-A3FA2E5C3058}"/>
              </a:ext>
            </a:extLst>
          </p:cNvPr>
          <p:cNvSpPr>
            <a:spLocks noGrp="1"/>
          </p:cNvSpPr>
          <p:nvPr>
            <p:ph type="ctrTitle"/>
          </p:nvPr>
        </p:nvSpPr>
        <p:spPr>
          <a:xfrm>
            <a:off x="400050" y="1984520"/>
            <a:ext cx="11391900" cy="2387600"/>
          </a:xfrm>
        </p:spPr>
        <p:txBody>
          <a:bodyPr>
            <a:noAutofit/>
          </a:bodyPr>
          <a:lstStyle/>
          <a:p>
            <a:pPr algn="ctr"/>
            <a:r>
              <a:rPr lang="en-US" sz="4400" b="1">
                <a:solidFill>
                  <a:schemeClr val="tx1">
                    <a:lumMod val="95000"/>
                    <a:lumOff val="5000"/>
                  </a:schemeClr>
                </a:solidFill>
                <a:cs typeface="Arial Black" panose="020B0604020202020204" pitchFamily="34" charset="0"/>
              </a:rPr>
              <a:t>Achieving Research Excellence:</a:t>
            </a:r>
            <a:br>
              <a:rPr lang="en-US" sz="4400" b="1">
                <a:solidFill>
                  <a:schemeClr val="tx1">
                    <a:lumMod val="95000"/>
                    <a:lumOff val="5000"/>
                  </a:schemeClr>
                </a:solidFill>
                <a:cs typeface="Arial Black" panose="020B0604020202020204" pitchFamily="34" charset="0"/>
              </a:rPr>
            </a:br>
            <a:br>
              <a:rPr lang="en-US" sz="4400" b="1">
                <a:solidFill>
                  <a:schemeClr val="tx1">
                    <a:lumMod val="95000"/>
                    <a:lumOff val="5000"/>
                  </a:schemeClr>
                </a:solidFill>
                <a:cs typeface="Arial Black" panose="020B0604020202020204" pitchFamily="34" charset="0"/>
              </a:rPr>
            </a:br>
            <a:r>
              <a:rPr lang="en-US" sz="3200">
                <a:solidFill>
                  <a:schemeClr val="tx1">
                    <a:lumMod val="95000"/>
                    <a:lumOff val="5000"/>
                  </a:schemeClr>
                </a:solidFill>
                <a:latin typeface="Arial" panose="020B0604020202020204" pitchFamily="34" charset="0"/>
                <a:cs typeface="Arial" panose="020B0604020202020204" pitchFamily="34" charset="0"/>
              </a:rPr>
              <a:t>Outlook for Federal Research Programs and Research Performance at MU and UMKC</a:t>
            </a:r>
            <a:br>
              <a:rPr lang="en-US" sz="3200">
                <a:solidFill>
                  <a:schemeClr val="tx1">
                    <a:lumMod val="95000"/>
                    <a:lumOff val="5000"/>
                  </a:schemeClr>
                </a:solidFill>
                <a:latin typeface="Arial" panose="020B0604020202020204" pitchFamily="34" charset="0"/>
                <a:cs typeface="Arial" panose="020B0604020202020204" pitchFamily="34" charset="0"/>
              </a:rPr>
            </a:br>
            <a:br>
              <a:rPr lang="en-US" sz="3200">
                <a:solidFill>
                  <a:schemeClr val="tx1">
                    <a:lumMod val="95000"/>
                    <a:lumOff val="5000"/>
                  </a:schemeClr>
                </a:solidFill>
                <a:latin typeface="Arial" panose="020B0604020202020204" pitchFamily="34" charset="0"/>
                <a:cs typeface="Arial" panose="020B0604020202020204" pitchFamily="34" charset="0"/>
              </a:rPr>
            </a:br>
            <a:r>
              <a:rPr lang="en-US" sz="3200" i="1">
                <a:solidFill>
                  <a:schemeClr val="tx1">
                    <a:lumMod val="95000"/>
                    <a:lumOff val="5000"/>
                  </a:schemeClr>
                </a:solidFill>
                <a:latin typeface="Arial" panose="020B0604020202020204" pitchFamily="34" charset="0"/>
                <a:cs typeface="Arial" panose="020B0604020202020204" pitchFamily="34" charset="0"/>
              </a:rPr>
              <a:t>Mun Y. Choi &amp; C. </a:t>
            </a:r>
            <a:r>
              <a:rPr lang="en-US" sz="3200" i="1" err="1">
                <a:solidFill>
                  <a:schemeClr val="tx1">
                    <a:lumMod val="95000"/>
                    <a:lumOff val="5000"/>
                  </a:schemeClr>
                </a:solidFill>
                <a:latin typeface="Arial" panose="020B0604020202020204" pitchFamily="34" charset="0"/>
                <a:cs typeface="Arial" panose="020B0604020202020204" pitchFamily="34" charset="0"/>
              </a:rPr>
              <a:t>Mauli</a:t>
            </a:r>
            <a:r>
              <a:rPr lang="en-US" sz="3200" i="1">
                <a:solidFill>
                  <a:schemeClr val="tx1">
                    <a:lumMod val="95000"/>
                    <a:lumOff val="5000"/>
                  </a:schemeClr>
                </a:solidFill>
                <a:latin typeface="Arial" panose="020B0604020202020204" pitchFamily="34" charset="0"/>
                <a:cs typeface="Arial" panose="020B0604020202020204" pitchFamily="34" charset="0"/>
              </a:rPr>
              <a:t> Agrawal</a:t>
            </a:r>
          </a:p>
        </p:txBody>
      </p:sp>
      <p:sp>
        <p:nvSpPr>
          <p:cNvPr id="9" name="Slide Number Placeholder 3">
            <a:extLst>
              <a:ext uri="{FF2B5EF4-FFF2-40B4-BE49-F238E27FC236}">
                <a16:creationId xmlns:a16="http://schemas.microsoft.com/office/drawing/2014/main" id="{21CF82B4-6715-6847-BC31-D11E380E943D}"/>
              </a:ext>
            </a:extLst>
          </p:cNvPr>
          <p:cNvSpPr txBox="1">
            <a:spLocks/>
          </p:cNvSpPr>
          <p:nvPr/>
        </p:nvSpPr>
        <p:spPr>
          <a:xfrm>
            <a:off x="86106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1C3044">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1C3044">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73F45E97-C209-4926-B70D-75A0A1AB8E52}"/>
              </a:ext>
            </a:extLst>
          </p:cNvPr>
          <p:cNvSpPr>
            <a:spLocks noGrp="1"/>
          </p:cNvSpPr>
          <p:nvPr>
            <p:ph type="sldNum" sz="quarter" idx="12"/>
          </p:nvPr>
        </p:nvSpPr>
        <p:spPr/>
        <p:txBody>
          <a:bodyPr/>
          <a:lstStyle/>
          <a:p>
            <a:fld id="{C6C19187-0210-4CC7-AE51-7FFB2AB55339}" type="slidenum">
              <a:rPr lang="en-US" smtClean="0"/>
              <a:t>1</a:t>
            </a:fld>
            <a:endParaRPr lang="en-US"/>
          </a:p>
        </p:txBody>
      </p:sp>
    </p:spTree>
    <p:extLst>
      <p:ext uri="{BB962C8B-B14F-4D97-AF65-F5344CB8AC3E}">
        <p14:creationId xmlns:p14="http://schemas.microsoft.com/office/powerpoint/2010/main" val="481529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64CB099-234C-A843-92FE-1C9A8C4F2A51}"/>
              </a:ext>
            </a:extLst>
          </p:cNvPr>
          <p:cNvGraphicFramePr>
            <a:graphicFrameLocks/>
          </p:cNvGraphicFramePr>
          <p:nvPr>
            <p:extLst>
              <p:ext uri="{D42A27DB-BD31-4B8C-83A1-F6EECF244321}">
                <p14:modId xmlns:p14="http://schemas.microsoft.com/office/powerpoint/2010/main" val="1629882721"/>
              </p:ext>
            </p:extLst>
          </p:nvPr>
        </p:nvGraphicFramePr>
        <p:xfrm>
          <a:off x="0" y="0"/>
          <a:ext cx="12192000" cy="685799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a:extLst>
              <a:ext uri="{FF2B5EF4-FFF2-40B4-BE49-F238E27FC236}">
                <a16:creationId xmlns:a16="http://schemas.microsoft.com/office/drawing/2014/main" id="{54C8CE36-3502-1545-9FB9-EFFDDA547809}"/>
              </a:ext>
            </a:extLst>
          </p:cNvPr>
          <p:cNvSpPr txBox="1"/>
          <p:nvPr/>
        </p:nvSpPr>
        <p:spPr>
          <a:xfrm>
            <a:off x="2169116" y="1413083"/>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36.3%</a:t>
            </a:r>
          </a:p>
        </p:txBody>
      </p:sp>
      <p:sp>
        <p:nvSpPr>
          <p:cNvPr id="2" name="Slide Number Placeholder 1">
            <a:extLst>
              <a:ext uri="{FF2B5EF4-FFF2-40B4-BE49-F238E27FC236}">
                <a16:creationId xmlns:a16="http://schemas.microsoft.com/office/drawing/2014/main" id="{0C0591DF-BB24-4A2B-A00B-9DB3CF2E9112}"/>
              </a:ext>
            </a:extLst>
          </p:cNvPr>
          <p:cNvSpPr>
            <a:spLocks noGrp="1"/>
          </p:cNvSpPr>
          <p:nvPr>
            <p:ph type="sldNum" sz="quarter" idx="12"/>
          </p:nvPr>
        </p:nvSpPr>
        <p:spPr/>
        <p:txBody>
          <a:bodyPr/>
          <a:lstStyle/>
          <a:p>
            <a:fld id="{C6C19187-0210-4CC7-AE51-7FFB2AB55339}" type="slidenum">
              <a:rPr lang="en-US" smtClean="0"/>
              <a:pPr/>
              <a:t>10</a:t>
            </a:fld>
            <a:endParaRPr lang="en-US"/>
          </a:p>
        </p:txBody>
      </p:sp>
    </p:spTree>
    <p:extLst>
      <p:ext uri="{BB962C8B-B14F-4D97-AF65-F5344CB8AC3E}">
        <p14:creationId xmlns:p14="http://schemas.microsoft.com/office/powerpoint/2010/main" val="2206223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5AD2B46-DBCA-5F4F-B0BB-AD1ACB80E408}"/>
              </a:ext>
            </a:extLst>
          </p:cNvPr>
          <p:cNvGraphicFramePr>
            <a:graphicFrameLocks/>
          </p:cNvGraphicFramePr>
          <p:nvPr>
            <p:extLst>
              <p:ext uri="{D42A27DB-BD31-4B8C-83A1-F6EECF244321}">
                <p14:modId xmlns:p14="http://schemas.microsoft.com/office/powerpoint/2010/main" val="206729699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a:extLst>
              <a:ext uri="{FF2B5EF4-FFF2-40B4-BE49-F238E27FC236}">
                <a16:creationId xmlns:a16="http://schemas.microsoft.com/office/drawing/2014/main" id="{E1455E32-C163-ED4F-963C-05E0AA75DA09}"/>
              </a:ext>
            </a:extLst>
          </p:cNvPr>
          <p:cNvSpPr txBox="1"/>
          <p:nvPr/>
        </p:nvSpPr>
        <p:spPr>
          <a:xfrm>
            <a:off x="2231571" y="1415233"/>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39.5%</a:t>
            </a:r>
          </a:p>
        </p:txBody>
      </p:sp>
      <p:sp>
        <p:nvSpPr>
          <p:cNvPr id="5" name="Title 4">
            <a:extLst>
              <a:ext uri="{FF2B5EF4-FFF2-40B4-BE49-F238E27FC236}">
                <a16:creationId xmlns:a16="http://schemas.microsoft.com/office/drawing/2014/main" id="{5EA069AD-F1F7-4FF4-B69D-C22FAE17D90E}"/>
              </a:ext>
            </a:extLst>
          </p:cNvPr>
          <p:cNvSpPr>
            <a:spLocks noGrp="1"/>
          </p:cNvSpPr>
          <p:nvPr>
            <p:ph type="title"/>
          </p:nvPr>
        </p:nvSpPr>
        <p:spPr>
          <a:xfrm>
            <a:off x="1112331" y="158495"/>
            <a:ext cx="10515600" cy="923331"/>
          </a:xfrm>
        </p:spPr>
        <p:txBody>
          <a:bodyPr>
            <a:normAutofit/>
          </a:bodyPr>
          <a:lstStyle/>
          <a:p>
            <a:r>
              <a:rPr lang="en-US" sz="3600"/>
              <a:t>MU Federal R&amp;D Exp. per Faculty</a:t>
            </a:r>
          </a:p>
        </p:txBody>
      </p:sp>
      <p:sp>
        <p:nvSpPr>
          <p:cNvPr id="2" name="Slide Number Placeholder 1">
            <a:extLst>
              <a:ext uri="{FF2B5EF4-FFF2-40B4-BE49-F238E27FC236}">
                <a16:creationId xmlns:a16="http://schemas.microsoft.com/office/drawing/2014/main" id="{2C792C3E-96DF-4609-B600-2DBC0A3140CB}"/>
              </a:ext>
            </a:extLst>
          </p:cNvPr>
          <p:cNvSpPr>
            <a:spLocks noGrp="1"/>
          </p:cNvSpPr>
          <p:nvPr>
            <p:ph type="sldNum" sz="quarter" idx="12"/>
          </p:nvPr>
        </p:nvSpPr>
        <p:spPr/>
        <p:txBody>
          <a:bodyPr/>
          <a:lstStyle/>
          <a:p>
            <a:fld id="{C6C19187-0210-4CC7-AE51-7FFB2AB55339}" type="slidenum">
              <a:rPr lang="en-US" smtClean="0"/>
              <a:pPr/>
              <a:t>11</a:t>
            </a:fld>
            <a:endParaRPr lang="en-US"/>
          </a:p>
        </p:txBody>
      </p:sp>
    </p:spTree>
    <p:extLst>
      <p:ext uri="{BB962C8B-B14F-4D97-AF65-F5344CB8AC3E}">
        <p14:creationId xmlns:p14="http://schemas.microsoft.com/office/powerpoint/2010/main" val="225356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C3660B17-3EC1-4FA3-8D8F-8E96C37FCD1B}"/>
              </a:ext>
            </a:extLst>
          </p:cNvPr>
          <p:cNvGraphicFramePr>
            <a:graphicFrameLocks/>
          </p:cNvGraphicFramePr>
          <p:nvPr>
            <p:extLst>
              <p:ext uri="{D42A27DB-BD31-4B8C-83A1-F6EECF244321}">
                <p14:modId xmlns:p14="http://schemas.microsoft.com/office/powerpoint/2010/main" val="899543011"/>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a:extLst>
              <a:ext uri="{FF2B5EF4-FFF2-40B4-BE49-F238E27FC236}">
                <a16:creationId xmlns:a16="http://schemas.microsoft.com/office/drawing/2014/main" id="{7D093CC4-4B2E-3446-9DAA-D6DBCFED5DA5}"/>
              </a:ext>
            </a:extLst>
          </p:cNvPr>
          <p:cNvSpPr txBox="1"/>
          <p:nvPr/>
        </p:nvSpPr>
        <p:spPr>
          <a:xfrm>
            <a:off x="2275114" y="1705755"/>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41.6%</a:t>
            </a:r>
          </a:p>
        </p:txBody>
      </p:sp>
      <p:sp>
        <p:nvSpPr>
          <p:cNvPr id="2" name="Slide Number Placeholder 1">
            <a:extLst>
              <a:ext uri="{FF2B5EF4-FFF2-40B4-BE49-F238E27FC236}">
                <a16:creationId xmlns:a16="http://schemas.microsoft.com/office/drawing/2014/main" id="{ABF6CA66-717D-4D8F-B2B9-39BC3F80FF9C}"/>
              </a:ext>
            </a:extLst>
          </p:cNvPr>
          <p:cNvSpPr>
            <a:spLocks noGrp="1"/>
          </p:cNvSpPr>
          <p:nvPr>
            <p:ph type="sldNum" sz="quarter" idx="12"/>
          </p:nvPr>
        </p:nvSpPr>
        <p:spPr/>
        <p:txBody>
          <a:bodyPr/>
          <a:lstStyle/>
          <a:p>
            <a:fld id="{C6C19187-0210-4CC7-AE51-7FFB2AB55339}" type="slidenum">
              <a:rPr lang="en-US" smtClean="0"/>
              <a:pPr/>
              <a:t>12</a:t>
            </a:fld>
            <a:endParaRPr lang="en-US"/>
          </a:p>
        </p:txBody>
      </p:sp>
    </p:spTree>
    <p:extLst>
      <p:ext uri="{BB962C8B-B14F-4D97-AF65-F5344CB8AC3E}">
        <p14:creationId xmlns:p14="http://schemas.microsoft.com/office/powerpoint/2010/main" val="12604978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BC426D1-D268-477D-9D07-2F56A968FC96}"/>
              </a:ext>
            </a:extLst>
          </p:cNvPr>
          <p:cNvGraphicFramePr>
            <a:graphicFrameLocks/>
          </p:cNvGraphicFramePr>
          <p:nvPr>
            <p:extLst>
              <p:ext uri="{D42A27DB-BD31-4B8C-83A1-F6EECF244321}">
                <p14:modId xmlns:p14="http://schemas.microsoft.com/office/powerpoint/2010/main" val="919118925"/>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a:extLst>
              <a:ext uri="{FF2B5EF4-FFF2-40B4-BE49-F238E27FC236}">
                <a16:creationId xmlns:a16="http://schemas.microsoft.com/office/drawing/2014/main" id="{AD3E286B-AD2D-D346-AA78-65EA2E4E90F1}"/>
              </a:ext>
            </a:extLst>
          </p:cNvPr>
          <p:cNvSpPr txBox="1"/>
          <p:nvPr/>
        </p:nvSpPr>
        <p:spPr>
          <a:xfrm>
            <a:off x="2307771" y="1610444"/>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a:t>
            </a:r>
            <a:r>
              <a:rPr lang="en-US" sz="2800" b="1">
                <a:solidFill>
                  <a:srgbClr val="0432FF"/>
                </a:solidFill>
                <a:latin typeface="Calibri" panose="020F0502020204030204"/>
              </a:rPr>
              <a:t>40.0</a:t>
            </a: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a:t>
            </a:r>
          </a:p>
        </p:txBody>
      </p:sp>
      <p:sp>
        <p:nvSpPr>
          <p:cNvPr id="2" name="Slide Number Placeholder 1">
            <a:extLst>
              <a:ext uri="{FF2B5EF4-FFF2-40B4-BE49-F238E27FC236}">
                <a16:creationId xmlns:a16="http://schemas.microsoft.com/office/drawing/2014/main" id="{D4F6D9B1-AD41-4036-A005-EF548F99C6A8}"/>
              </a:ext>
            </a:extLst>
          </p:cNvPr>
          <p:cNvSpPr>
            <a:spLocks noGrp="1"/>
          </p:cNvSpPr>
          <p:nvPr>
            <p:ph type="sldNum" sz="quarter" idx="12"/>
          </p:nvPr>
        </p:nvSpPr>
        <p:spPr/>
        <p:txBody>
          <a:bodyPr/>
          <a:lstStyle/>
          <a:p>
            <a:fld id="{C6C19187-0210-4CC7-AE51-7FFB2AB55339}" type="slidenum">
              <a:rPr lang="en-US" smtClean="0"/>
              <a:pPr/>
              <a:t>13</a:t>
            </a:fld>
            <a:endParaRPr lang="en-US"/>
          </a:p>
        </p:txBody>
      </p:sp>
    </p:spTree>
    <p:extLst>
      <p:ext uri="{BB962C8B-B14F-4D97-AF65-F5344CB8AC3E}">
        <p14:creationId xmlns:p14="http://schemas.microsoft.com/office/powerpoint/2010/main" val="20880658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2F9DFB7-7899-514F-B59A-3AD458A7F47F}"/>
              </a:ext>
            </a:extLst>
          </p:cNvPr>
          <p:cNvGraphicFramePr>
            <a:graphicFrameLocks noGrp="1"/>
          </p:cNvGraphicFramePr>
          <p:nvPr>
            <p:extLst>
              <p:ext uri="{D42A27DB-BD31-4B8C-83A1-F6EECF244321}">
                <p14:modId xmlns:p14="http://schemas.microsoft.com/office/powerpoint/2010/main" val="3288764084"/>
              </p:ext>
            </p:extLst>
          </p:nvPr>
        </p:nvGraphicFramePr>
        <p:xfrm>
          <a:off x="593275" y="3439886"/>
          <a:ext cx="11252201" cy="3282014"/>
        </p:xfrm>
        <a:graphic>
          <a:graphicData uri="http://schemas.openxmlformats.org/drawingml/2006/table">
            <a:tbl>
              <a:tblPr>
                <a:tableStyleId>{5C22544A-7EE6-4342-B048-85BDC9FD1C3A}</a:tableStyleId>
              </a:tblPr>
              <a:tblGrid>
                <a:gridCol w="3289303">
                  <a:extLst>
                    <a:ext uri="{9D8B030D-6E8A-4147-A177-3AD203B41FA5}">
                      <a16:colId xmlns:a16="http://schemas.microsoft.com/office/drawing/2014/main" val="1050631871"/>
                    </a:ext>
                  </a:extLst>
                </a:gridCol>
                <a:gridCol w="2844800">
                  <a:extLst>
                    <a:ext uri="{9D8B030D-6E8A-4147-A177-3AD203B41FA5}">
                      <a16:colId xmlns:a16="http://schemas.microsoft.com/office/drawing/2014/main" val="4098073114"/>
                    </a:ext>
                  </a:extLst>
                </a:gridCol>
                <a:gridCol w="1338936">
                  <a:extLst>
                    <a:ext uri="{9D8B030D-6E8A-4147-A177-3AD203B41FA5}">
                      <a16:colId xmlns:a16="http://schemas.microsoft.com/office/drawing/2014/main" val="1656412917"/>
                    </a:ext>
                  </a:extLst>
                </a:gridCol>
                <a:gridCol w="1251864">
                  <a:extLst>
                    <a:ext uri="{9D8B030D-6E8A-4147-A177-3AD203B41FA5}">
                      <a16:colId xmlns:a16="http://schemas.microsoft.com/office/drawing/2014/main" val="2634418423"/>
                    </a:ext>
                  </a:extLst>
                </a:gridCol>
                <a:gridCol w="1251851">
                  <a:extLst>
                    <a:ext uri="{9D8B030D-6E8A-4147-A177-3AD203B41FA5}">
                      <a16:colId xmlns:a16="http://schemas.microsoft.com/office/drawing/2014/main" val="1395630848"/>
                    </a:ext>
                  </a:extLst>
                </a:gridCol>
                <a:gridCol w="1275447">
                  <a:extLst>
                    <a:ext uri="{9D8B030D-6E8A-4147-A177-3AD203B41FA5}">
                      <a16:colId xmlns:a16="http://schemas.microsoft.com/office/drawing/2014/main" val="3503081153"/>
                    </a:ext>
                  </a:extLst>
                </a:gridCol>
              </a:tblGrid>
              <a:tr h="718501">
                <a:tc>
                  <a:txBody>
                    <a:bodyPr/>
                    <a:lstStyle/>
                    <a:p>
                      <a:pPr algn="ctr" fontAlgn="ctr"/>
                      <a:r>
                        <a:rPr lang="en-US" sz="2000" b="1" u="none" strike="noStrike">
                          <a:effectLst/>
                          <a:latin typeface="+mn-lt"/>
                        </a:rPr>
                        <a:t> </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effectLst/>
                          <a:latin typeface="+mn-lt"/>
                        </a:rPr>
                        <a:t>2009-14</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effectLst/>
                          <a:latin typeface="+mn-lt"/>
                        </a:rPr>
                        <a:t>2016-2019</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effectLst/>
                          <a:latin typeface="+mn-lt"/>
                        </a:rPr>
                        <a:t>2016-20</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effectLst/>
                          <a:latin typeface="+mn-lt"/>
                        </a:rPr>
                        <a:t>2016-21</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3937353"/>
                  </a:ext>
                </a:extLst>
              </a:tr>
              <a:tr h="1134133">
                <a:tc>
                  <a:txBody>
                    <a:bodyPr/>
                    <a:lstStyle/>
                    <a:p>
                      <a:pPr algn="ctr" fontAlgn="ctr"/>
                      <a:r>
                        <a:rPr lang="en-US" sz="2000" b="1" i="0" u="none" strike="noStrike">
                          <a:solidFill>
                            <a:srgbClr val="000000"/>
                          </a:solidFill>
                          <a:effectLst/>
                          <a:latin typeface="+mn-lt"/>
                        </a:rPr>
                        <a:t>% Increase in Federal R&amp;D Expenditures Per Faculty during Period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solidFill>
                            <a:srgbClr val="FF0000"/>
                          </a:solidFill>
                          <a:effectLst/>
                          <a:latin typeface="+mn-lt"/>
                        </a:rPr>
                        <a:t>-15.7%</a:t>
                      </a:r>
                      <a:endParaRPr lang="en-US" sz="2000" b="0" i="0" u="none" strike="noStrike">
                        <a:solidFill>
                          <a:srgbClr val="FF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2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effectLst/>
                          <a:latin typeface="+mn-lt"/>
                        </a:rPr>
                        <a:t>10.0%</a:t>
                      </a:r>
                      <a:endParaRPr lang="en-US" sz="2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effectLst/>
                          <a:latin typeface="+mn-lt"/>
                        </a:rPr>
                        <a:t>32.6%</a:t>
                      </a:r>
                      <a:endParaRPr lang="en-US" sz="2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effectLst/>
                          <a:latin typeface="+mn-lt"/>
                        </a:rPr>
                        <a:t>39.1%</a:t>
                      </a:r>
                      <a:endParaRPr lang="en-US" sz="2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4017007"/>
                  </a:ext>
                </a:extLst>
              </a:tr>
              <a:tr h="1429380">
                <a:tc>
                  <a:txBody>
                    <a:bodyPr/>
                    <a:lstStyle/>
                    <a:p>
                      <a:pPr algn="ctr" fontAlgn="ctr"/>
                      <a:r>
                        <a:rPr lang="en-US" sz="2000" b="1" u="none" strike="noStrike">
                          <a:effectLst/>
                          <a:latin typeface="+mn-lt"/>
                        </a:rPr>
                        <a:t>MU’s Rank out of 64 AAU Institutions for % increase during Period</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effectLst/>
                          <a:latin typeface="+mn-lt"/>
                        </a:rPr>
                        <a:t>63</a:t>
                      </a:r>
                      <a:r>
                        <a:rPr lang="en-US" sz="2000" b="0" u="none" strike="noStrike" baseline="30000">
                          <a:effectLst/>
                          <a:latin typeface="+mn-lt"/>
                        </a:rPr>
                        <a:t>rd</a:t>
                      </a:r>
                      <a:r>
                        <a:rPr lang="en-US" sz="2000" b="0" u="none" strike="noStrike">
                          <a:effectLst/>
                          <a:latin typeface="+mn-lt"/>
                        </a:rPr>
                        <a:t> out of 64 </a:t>
                      </a:r>
                      <a:r>
                        <a:rPr lang="en-US" sz="2000" b="0" i="0" u="none" strike="noStrike">
                          <a:solidFill>
                            <a:srgbClr val="000000"/>
                          </a:solidFill>
                          <a:effectLst/>
                          <a:latin typeface="+mn-lt"/>
                        </a:rPr>
                        <a:t>American </a:t>
                      </a:r>
                      <a:r>
                        <a:rPr lang="en-US" sz="2000" b="0" u="none" strike="noStrike">
                          <a:effectLst/>
                          <a:latin typeface="+mn-lt"/>
                        </a:rPr>
                        <a:t>AAUs</a:t>
                      </a:r>
                      <a:endParaRPr lang="en-US" sz="2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2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effectLst/>
                          <a:latin typeface="+mn-lt"/>
                        </a:rPr>
                        <a:t>37</a:t>
                      </a:r>
                      <a:r>
                        <a:rPr lang="en-US" sz="2000" b="0" u="none" strike="noStrike" baseline="30000">
                          <a:effectLst/>
                          <a:latin typeface="+mn-lt"/>
                        </a:rPr>
                        <a:t>th</a:t>
                      </a:r>
                      <a:r>
                        <a:rPr lang="en-US" sz="2000" b="0" u="none" strike="noStrike">
                          <a:effectLst/>
                          <a:latin typeface="+mn-lt"/>
                        </a:rPr>
                        <a:t> out of 64 </a:t>
                      </a:r>
                      <a:r>
                        <a:rPr lang="en-US" sz="2000" b="0" i="0" u="none" strike="noStrike">
                          <a:solidFill>
                            <a:srgbClr val="000000"/>
                          </a:solidFill>
                          <a:effectLst/>
                          <a:latin typeface="+mn-lt"/>
                        </a:rPr>
                        <a:t>American </a:t>
                      </a:r>
                      <a:r>
                        <a:rPr lang="en-US" sz="2000" b="0" u="none" strike="noStrike">
                          <a:effectLst/>
                          <a:latin typeface="+mn-lt"/>
                        </a:rPr>
                        <a:t>AAUs</a:t>
                      </a:r>
                      <a:endParaRPr lang="en-US" sz="2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0" i="1" u="none" strike="noStrike">
                          <a:solidFill>
                            <a:srgbClr val="FF0000"/>
                          </a:solidFill>
                          <a:effectLst/>
                          <a:latin typeface="+mn-lt"/>
                        </a:rPr>
                        <a:t>Preliminary Data: </a:t>
                      </a:r>
                    </a:p>
                    <a:p>
                      <a:pPr algn="ctr" fontAlgn="ctr"/>
                      <a:r>
                        <a:rPr lang="en-US" sz="2000" b="0" i="0" u="none" strike="noStrike">
                          <a:solidFill>
                            <a:schemeClr val="tx1">
                              <a:lumMod val="95000"/>
                              <a:lumOff val="5000"/>
                            </a:schemeClr>
                          </a:solidFill>
                          <a:effectLst/>
                          <a:latin typeface="+mn-lt"/>
                        </a:rPr>
                        <a:t>10</a:t>
                      </a:r>
                      <a:r>
                        <a:rPr lang="en-US" sz="2000" b="0" i="0" u="none" strike="noStrike" baseline="30000">
                          <a:solidFill>
                            <a:schemeClr val="tx1">
                              <a:lumMod val="95000"/>
                              <a:lumOff val="5000"/>
                            </a:schemeClr>
                          </a:solidFill>
                          <a:effectLst/>
                          <a:latin typeface="+mn-lt"/>
                        </a:rPr>
                        <a:t>th</a:t>
                      </a:r>
                      <a:r>
                        <a:rPr lang="en-US" sz="2000" b="0" i="0" u="none" strike="noStrike">
                          <a:solidFill>
                            <a:schemeClr val="tx1">
                              <a:lumMod val="95000"/>
                              <a:lumOff val="5000"/>
                            </a:schemeClr>
                          </a:solidFill>
                          <a:effectLst/>
                          <a:latin typeface="+mn-lt"/>
                        </a:rPr>
                        <a:t> out of 63 Amer. AAUs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effectLst/>
                          <a:latin typeface="+mn-lt"/>
                        </a:rPr>
                        <a:t>N/A</a:t>
                      </a:r>
                      <a:endParaRPr lang="en-US" sz="2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2154159"/>
                  </a:ext>
                </a:extLst>
              </a:tr>
            </a:tbl>
          </a:graphicData>
        </a:graphic>
      </p:graphicFrame>
      <p:sp>
        <p:nvSpPr>
          <p:cNvPr id="8" name="Title 1">
            <a:extLst>
              <a:ext uri="{FF2B5EF4-FFF2-40B4-BE49-F238E27FC236}">
                <a16:creationId xmlns:a16="http://schemas.microsoft.com/office/drawing/2014/main" id="{4B463E9C-1C92-0D41-89A3-D983B57EBD96}"/>
              </a:ext>
            </a:extLst>
          </p:cNvPr>
          <p:cNvSpPr>
            <a:spLocks noGrp="1"/>
          </p:cNvSpPr>
          <p:nvPr>
            <p:ph type="title"/>
          </p:nvPr>
        </p:nvSpPr>
        <p:spPr>
          <a:xfrm>
            <a:off x="838200" y="199732"/>
            <a:ext cx="10515600" cy="711200"/>
          </a:xfrm>
        </p:spPr>
        <p:txBody>
          <a:bodyPr>
            <a:noAutofit/>
          </a:bodyPr>
          <a:lstStyle/>
          <a:p>
            <a:pPr algn="ctr">
              <a:spcAft>
                <a:spcPts val="1200"/>
              </a:spcAft>
            </a:pPr>
            <a:r>
              <a:rPr lang="en-US" sz="3600" b="1">
                <a:latin typeface="Arial Black" panose="020B0604020202020204" pitchFamily="34" charset="0"/>
                <a:ea typeface="Times New Roman" panose="02020603050405020304" pitchFamily="18" charset="0"/>
                <a:cs typeface="Arial Black" panose="020B0604020202020204" pitchFamily="34" charset="0"/>
              </a:rPr>
              <a:t>MU Federal R&amp;D Performance</a:t>
            </a:r>
          </a:p>
        </p:txBody>
      </p:sp>
      <p:sp>
        <p:nvSpPr>
          <p:cNvPr id="2" name="Slide Number Placeholder 1">
            <a:extLst>
              <a:ext uri="{FF2B5EF4-FFF2-40B4-BE49-F238E27FC236}">
                <a16:creationId xmlns:a16="http://schemas.microsoft.com/office/drawing/2014/main" id="{9A80D64D-9BE8-4098-9A8E-FA2C53556752}"/>
              </a:ext>
            </a:extLst>
          </p:cNvPr>
          <p:cNvSpPr>
            <a:spLocks noGrp="1"/>
          </p:cNvSpPr>
          <p:nvPr>
            <p:ph type="sldNum" sz="quarter" idx="12"/>
          </p:nvPr>
        </p:nvSpPr>
        <p:spPr>
          <a:xfrm>
            <a:off x="8702040" y="6429347"/>
            <a:ext cx="2743200" cy="365125"/>
          </a:xfrm>
        </p:spPr>
        <p:txBody>
          <a:bodyPr/>
          <a:lstStyle/>
          <a:p>
            <a:fld id="{C6C19187-0210-4CC7-AE51-7FFB2AB55339}" type="slidenum">
              <a:rPr lang="en-US" smtClean="0"/>
              <a:pPr/>
              <a:t>14</a:t>
            </a:fld>
            <a:endParaRPr lang="en-US"/>
          </a:p>
        </p:txBody>
      </p:sp>
      <p:graphicFrame>
        <p:nvGraphicFramePr>
          <p:cNvPr id="5" name="Table 4">
            <a:extLst>
              <a:ext uri="{FF2B5EF4-FFF2-40B4-BE49-F238E27FC236}">
                <a16:creationId xmlns:a16="http://schemas.microsoft.com/office/drawing/2014/main" id="{4144D656-E273-A14B-99AF-1B76687C61C4}"/>
              </a:ext>
            </a:extLst>
          </p:cNvPr>
          <p:cNvGraphicFramePr>
            <a:graphicFrameLocks noGrp="1"/>
          </p:cNvGraphicFramePr>
          <p:nvPr>
            <p:extLst>
              <p:ext uri="{D42A27DB-BD31-4B8C-83A1-F6EECF244321}">
                <p14:modId xmlns:p14="http://schemas.microsoft.com/office/powerpoint/2010/main" val="3713336531"/>
              </p:ext>
            </p:extLst>
          </p:nvPr>
        </p:nvGraphicFramePr>
        <p:xfrm>
          <a:off x="593275" y="895438"/>
          <a:ext cx="11252201" cy="2550383"/>
        </p:xfrm>
        <a:graphic>
          <a:graphicData uri="http://schemas.openxmlformats.org/drawingml/2006/table">
            <a:tbl>
              <a:tblPr>
                <a:tableStyleId>{5C22544A-7EE6-4342-B048-85BDC9FD1C3A}</a:tableStyleId>
              </a:tblPr>
              <a:tblGrid>
                <a:gridCol w="3277278">
                  <a:extLst>
                    <a:ext uri="{9D8B030D-6E8A-4147-A177-3AD203B41FA5}">
                      <a16:colId xmlns:a16="http://schemas.microsoft.com/office/drawing/2014/main" val="1050631871"/>
                    </a:ext>
                  </a:extLst>
                </a:gridCol>
                <a:gridCol w="1452813">
                  <a:extLst>
                    <a:ext uri="{9D8B030D-6E8A-4147-A177-3AD203B41FA5}">
                      <a16:colId xmlns:a16="http://schemas.microsoft.com/office/drawing/2014/main" val="1222087332"/>
                    </a:ext>
                  </a:extLst>
                </a:gridCol>
                <a:gridCol w="1402134">
                  <a:extLst>
                    <a:ext uri="{9D8B030D-6E8A-4147-A177-3AD203B41FA5}">
                      <a16:colId xmlns:a16="http://schemas.microsoft.com/office/drawing/2014/main" val="2112059027"/>
                    </a:ext>
                  </a:extLst>
                </a:gridCol>
                <a:gridCol w="1334561">
                  <a:extLst>
                    <a:ext uri="{9D8B030D-6E8A-4147-A177-3AD203B41FA5}">
                      <a16:colId xmlns:a16="http://schemas.microsoft.com/office/drawing/2014/main" val="2634418423"/>
                    </a:ext>
                  </a:extLst>
                </a:gridCol>
                <a:gridCol w="1250096">
                  <a:extLst>
                    <a:ext uri="{9D8B030D-6E8A-4147-A177-3AD203B41FA5}">
                      <a16:colId xmlns:a16="http://schemas.microsoft.com/office/drawing/2014/main" val="627085273"/>
                    </a:ext>
                  </a:extLst>
                </a:gridCol>
                <a:gridCol w="1259872">
                  <a:extLst>
                    <a:ext uri="{9D8B030D-6E8A-4147-A177-3AD203B41FA5}">
                      <a16:colId xmlns:a16="http://schemas.microsoft.com/office/drawing/2014/main" val="1395630848"/>
                    </a:ext>
                  </a:extLst>
                </a:gridCol>
                <a:gridCol w="1275447">
                  <a:extLst>
                    <a:ext uri="{9D8B030D-6E8A-4147-A177-3AD203B41FA5}">
                      <a16:colId xmlns:a16="http://schemas.microsoft.com/office/drawing/2014/main" val="3503081153"/>
                    </a:ext>
                  </a:extLst>
                </a:gridCol>
              </a:tblGrid>
              <a:tr h="514255">
                <a:tc>
                  <a:txBody>
                    <a:bodyPr/>
                    <a:lstStyle/>
                    <a:p>
                      <a:pPr algn="ctr" fontAlgn="ctr"/>
                      <a:r>
                        <a:rPr lang="en-US" sz="2000" b="1" u="none" strike="noStrike">
                          <a:effectLst/>
                          <a:latin typeface="+mn-lt"/>
                        </a:rPr>
                        <a:t> Year</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effectLst/>
                          <a:latin typeface="+mn-lt"/>
                        </a:rPr>
                        <a:t>2009</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mn-lt"/>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effectLst/>
                          <a:latin typeface="+mn-lt"/>
                        </a:rPr>
                        <a:t>2016</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mn-lt"/>
                        </a:rPr>
                        <a:t>2019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effectLst/>
                          <a:latin typeface="+mn-lt"/>
                        </a:rPr>
                        <a:t>2020</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1" u="none" strike="noStrike">
                          <a:effectLst/>
                          <a:latin typeface="+mn-lt"/>
                        </a:rPr>
                        <a:t>2021</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3937353"/>
                  </a:ext>
                </a:extLst>
              </a:tr>
              <a:tr h="685483">
                <a:tc>
                  <a:txBody>
                    <a:bodyPr/>
                    <a:lstStyle/>
                    <a:p>
                      <a:pPr algn="ctr" fontAlgn="ctr"/>
                      <a:r>
                        <a:rPr lang="en-US" sz="2000" b="1" u="none" strike="noStrike">
                          <a:effectLst/>
                          <a:latin typeface="+mn-lt"/>
                        </a:rPr>
                        <a:t> MU’s Federal R&amp;D Expenditures Per Faculty</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solidFill>
                            <a:schemeClr val="tx1">
                              <a:lumMod val="95000"/>
                              <a:lumOff val="5000"/>
                            </a:schemeClr>
                          </a:solidFill>
                          <a:effectLst/>
                          <a:latin typeface="+mn-lt"/>
                        </a:rPr>
                        <a:t>$104K</a:t>
                      </a:r>
                      <a:endParaRPr lang="en-US" sz="2000" b="0" i="0" u="none" strike="noStrike">
                        <a:solidFill>
                          <a:schemeClr val="tx1">
                            <a:lumMod val="95000"/>
                            <a:lumOff val="5000"/>
                          </a:schemeClr>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i="0" u="none" strike="noStrike">
                          <a:solidFill>
                            <a:schemeClr val="tx1">
                              <a:lumMod val="95000"/>
                              <a:lumOff val="5000"/>
                            </a:schemeClr>
                          </a:solidFill>
                          <a:effectLst/>
                          <a:latin typeface="+mn-lt"/>
                        </a:rPr>
                        <a:t>$87K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solidFill>
                            <a:schemeClr val="tx1">
                              <a:lumMod val="95000"/>
                              <a:lumOff val="5000"/>
                            </a:schemeClr>
                          </a:solidFill>
                          <a:effectLst/>
                          <a:latin typeface="+mn-lt"/>
                        </a:rPr>
                        <a:t>$115K</a:t>
                      </a:r>
                      <a:endParaRPr lang="en-US" sz="2000" b="0" i="0" u="none" strike="noStrike">
                        <a:solidFill>
                          <a:schemeClr val="tx1">
                            <a:lumMod val="95000"/>
                            <a:lumOff val="5000"/>
                          </a:schemeClr>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i="0" u="none" strike="noStrike">
                          <a:solidFill>
                            <a:schemeClr val="tx1">
                              <a:lumMod val="95000"/>
                              <a:lumOff val="5000"/>
                            </a:schemeClr>
                          </a:solidFill>
                          <a:effectLst/>
                          <a:latin typeface="+mn-lt"/>
                        </a:rPr>
                        <a:t>$126K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solidFill>
                            <a:schemeClr val="tx1">
                              <a:lumMod val="95000"/>
                              <a:lumOff val="5000"/>
                            </a:schemeClr>
                          </a:solidFill>
                          <a:effectLst/>
                          <a:latin typeface="+mn-lt"/>
                        </a:rPr>
                        <a:t>$152K</a:t>
                      </a:r>
                      <a:endParaRPr lang="en-US" sz="2000" b="0" i="0" u="none" strike="noStrike">
                        <a:solidFill>
                          <a:schemeClr val="tx1">
                            <a:lumMod val="95000"/>
                            <a:lumOff val="5000"/>
                          </a:schemeClr>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solidFill>
                            <a:schemeClr val="tx1">
                              <a:lumMod val="95000"/>
                              <a:lumOff val="5000"/>
                            </a:schemeClr>
                          </a:solidFill>
                          <a:effectLst/>
                          <a:latin typeface="+mn-lt"/>
                        </a:rPr>
                        <a:t>$160K</a:t>
                      </a:r>
                      <a:endParaRPr lang="en-US" sz="2000" b="0" i="0" u="none" strike="noStrike">
                        <a:solidFill>
                          <a:schemeClr val="tx1">
                            <a:lumMod val="95000"/>
                            <a:lumOff val="5000"/>
                          </a:schemeClr>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4017007"/>
                  </a:ext>
                </a:extLst>
              </a:tr>
              <a:tr h="1157939">
                <a:tc>
                  <a:txBody>
                    <a:bodyPr/>
                    <a:lstStyle/>
                    <a:p>
                      <a:pPr algn="ctr" fontAlgn="ctr"/>
                      <a:r>
                        <a:rPr lang="en-US" sz="2000" b="1" u="none" strike="noStrike">
                          <a:effectLst/>
                          <a:latin typeface="+mn-lt"/>
                        </a:rPr>
                        <a:t>MU’s Rank for Federal R&amp;D Expenditures Per Faculty</a:t>
                      </a:r>
                      <a:endParaRPr lang="en-US" sz="200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i="0" u="none" strike="noStrike">
                          <a:solidFill>
                            <a:srgbClr val="000000"/>
                          </a:solidFill>
                          <a:effectLst/>
                          <a:latin typeface="+mn-lt"/>
                        </a:rPr>
                        <a:t>59</a:t>
                      </a:r>
                      <a:r>
                        <a:rPr lang="en-US" sz="2000" b="0" i="0" u="none" strike="noStrike" baseline="30000">
                          <a:solidFill>
                            <a:srgbClr val="000000"/>
                          </a:solidFill>
                          <a:effectLst/>
                          <a:latin typeface="+mn-lt"/>
                        </a:rPr>
                        <a:t>th</a:t>
                      </a:r>
                      <a:r>
                        <a:rPr lang="en-US" sz="2000" b="0" i="0" u="none" strike="noStrike">
                          <a:solidFill>
                            <a:srgbClr val="000000"/>
                          </a:solidFill>
                          <a:effectLst/>
                          <a:latin typeface="+mn-lt"/>
                        </a:rPr>
                        <a:t> out of 64 American </a:t>
                      </a:r>
                    </a:p>
                    <a:p>
                      <a:pPr algn="ctr" fontAlgn="ctr"/>
                      <a:r>
                        <a:rPr lang="en-US" sz="2000" b="0" i="0" u="none" strike="noStrike">
                          <a:solidFill>
                            <a:srgbClr val="000000"/>
                          </a:solidFill>
                          <a:effectLst/>
                          <a:latin typeface="+mn-lt"/>
                        </a:rPr>
                        <a:t>AAUs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i="0" u="none" strike="noStrike">
                          <a:solidFill>
                            <a:srgbClr val="000000"/>
                          </a:solidFill>
                          <a:effectLst/>
                          <a:latin typeface="+mn-lt"/>
                        </a:rPr>
                        <a:t>63</a:t>
                      </a:r>
                      <a:r>
                        <a:rPr lang="en-US" sz="2000" b="0" i="0" u="none" strike="noStrike" baseline="30000">
                          <a:solidFill>
                            <a:srgbClr val="000000"/>
                          </a:solidFill>
                          <a:effectLst/>
                          <a:latin typeface="+mn-lt"/>
                        </a:rPr>
                        <a:t>rd</a:t>
                      </a:r>
                      <a:r>
                        <a:rPr lang="en-US" sz="2000" b="0" i="0" u="none" strike="noStrike">
                          <a:solidFill>
                            <a:srgbClr val="000000"/>
                          </a:solidFill>
                          <a:effectLst/>
                          <a:latin typeface="+mn-lt"/>
                        </a:rPr>
                        <a:t> out of 64 American AAUs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effectLst/>
                          <a:latin typeface="+mn-lt"/>
                        </a:rPr>
                        <a:t>61</a:t>
                      </a:r>
                      <a:r>
                        <a:rPr lang="en-US" sz="2000" b="0" u="none" strike="noStrike" baseline="30000">
                          <a:effectLst/>
                          <a:latin typeface="+mn-lt"/>
                        </a:rPr>
                        <a:t>st</a:t>
                      </a:r>
                      <a:r>
                        <a:rPr lang="en-US" sz="2000" b="0" u="none" strike="noStrike">
                          <a:effectLst/>
                          <a:latin typeface="+mn-lt"/>
                        </a:rPr>
                        <a:t> out of 64 </a:t>
                      </a:r>
                      <a:r>
                        <a:rPr lang="en-US" sz="2000" b="0" i="0" u="none" strike="noStrike">
                          <a:solidFill>
                            <a:srgbClr val="000000"/>
                          </a:solidFill>
                          <a:effectLst/>
                          <a:latin typeface="+mn-lt"/>
                        </a:rPr>
                        <a:t>American </a:t>
                      </a:r>
                      <a:r>
                        <a:rPr lang="en-US" sz="2000" b="0" u="none" strike="noStrike">
                          <a:effectLst/>
                          <a:latin typeface="+mn-lt"/>
                        </a:rPr>
                        <a:t>AAUs</a:t>
                      </a:r>
                      <a:endParaRPr lang="en-US" sz="2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u="none" strike="noStrike">
                          <a:effectLst/>
                          <a:latin typeface="+mn-lt"/>
                        </a:rPr>
                        <a:t>62</a:t>
                      </a:r>
                      <a:r>
                        <a:rPr lang="en-US" sz="2000" b="0" u="none" strike="noStrike" baseline="30000">
                          <a:effectLst/>
                          <a:latin typeface="+mn-lt"/>
                        </a:rPr>
                        <a:t>nd</a:t>
                      </a:r>
                      <a:r>
                        <a:rPr lang="en-US" sz="2000" b="0" u="none" strike="noStrike">
                          <a:effectLst/>
                          <a:latin typeface="+mn-lt"/>
                        </a:rPr>
                        <a:t> out of 64 </a:t>
                      </a:r>
                      <a:r>
                        <a:rPr lang="en-US" sz="2000" b="0" i="0" u="none" strike="noStrike">
                          <a:solidFill>
                            <a:srgbClr val="000000"/>
                          </a:solidFill>
                          <a:effectLst/>
                          <a:latin typeface="+mn-lt"/>
                        </a:rPr>
                        <a:t>American </a:t>
                      </a:r>
                      <a:r>
                        <a:rPr lang="en-US" sz="2000" b="0" u="none" strike="noStrike">
                          <a:effectLst/>
                          <a:latin typeface="+mn-lt"/>
                        </a:rPr>
                        <a:t>AAUs</a:t>
                      </a:r>
                      <a:endParaRPr lang="en-US" sz="2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eaLnBrk="1" fontAlgn="ctr" latinLnBrk="0" hangingPunct="1">
                        <a:lnSpc>
                          <a:spcPct val="100000"/>
                        </a:lnSpc>
                        <a:spcBef>
                          <a:spcPts val="0"/>
                        </a:spcBef>
                        <a:spcAft>
                          <a:spcPts val="0"/>
                        </a:spcAft>
                        <a:buClrTx/>
                        <a:buSzTx/>
                        <a:buFontTx/>
                        <a:buNone/>
                      </a:pPr>
                      <a:r>
                        <a:rPr lang="en-US" sz="1400" b="0" i="1" u="none" strike="noStrike">
                          <a:solidFill>
                            <a:srgbClr val="FF0000"/>
                          </a:solidFill>
                          <a:effectLst/>
                          <a:latin typeface="+mn-lt"/>
                        </a:rPr>
                        <a:t>Preliminary Data: </a:t>
                      </a:r>
                    </a:p>
                    <a:p>
                      <a:pPr algn="ctr" fontAlgn="ctr"/>
                      <a:r>
                        <a:rPr lang="en-US" sz="2000" b="0" i="0" u="none" strike="noStrike">
                          <a:solidFill>
                            <a:schemeClr val="tx1">
                              <a:lumMod val="95000"/>
                              <a:lumOff val="5000"/>
                            </a:schemeClr>
                          </a:solidFill>
                          <a:effectLst/>
                          <a:latin typeface="+mn-lt"/>
                        </a:rPr>
                        <a:t>58</a:t>
                      </a:r>
                      <a:r>
                        <a:rPr lang="en-US" sz="2000" b="0" i="0" u="none" strike="noStrike" baseline="30000">
                          <a:solidFill>
                            <a:schemeClr val="tx1">
                              <a:lumMod val="95000"/>
                              <a:lumOff val="5000"/>
                            </a:schemeClr>
                          </a:solidFill>
                          <a:effectLst/>
                          <a:latin typeface="+mn-lt"/>
                        </a:rPr>
                        <a:t>th</a:t>
                      </a:r>
                      <a:r>
                        <a:rPr lang="en-US" sz="2000" b="0" i="0" u="none" strike="noStrike">
                          <a:solidFill>
                            <a:schemeClr val="tx1">
                              <a:lumMod val="95000"/>
                              <a:lumOff val="5000"/>
                            </a:schemeClr>
                          </a:solidFill>
                          <a:effectLst/>
                          <a:latin typeface="+mn-lt"/>
                        </a:rPr>
                        <a:t> out of 63 </a:t>
                      </a:r>
                      <a:r>
                        <a:rPr lang="en-US" sz="2000" b="0" i="0" u="none" strike="noStrike">
                          <a:solidFill>
                            <a:srgbClr val="000000"/>
                          </a:solidFill>
                          <a:effectLst/>
                          <a:latin typeface="+mn-lt"/>
                        </a:rPr>
                        <a:t>Amer. </a:t>
                      </a:r>
                      <a:r>
                        <a:rPr lang="en-US" sz="2000" b="0" i="0" u="none" strike="noStrike">
                          <a:solidFill>
                            <a:schemeClr val="tx1">
                              <a:lumMod val="95000"/>
                              <a:lumOff val="5000"/>
                            </a:schemeClr>
                          </a:solidFill>
                          <a:effectLst/>
                          <a:latin typeface="+mn-lt"/>
                        </a:rPr>
                        <a:t>AAUs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2000" b="0" u="none" strike="noStrike">
                          <a:solidFill>
                            <a:schemeClr val="tx1">
                              <a:lumMod val="95000"/>
                              <a:lumOff val="5000"/>
                            </a:schemeClr>
                          </a:solidFill>
                          <a:effectLst/>
                          <a:latin typeface="+mn-lt"/>
                        </a:rPr>
                        <a:t>N/A</a:t>
                      </a:r>
                      <a:endParaRPr lang="en-US" sz="2000" b="0" i="0" u="none" strike="noStrike">
                        <a:solidFill>
                          <a:schemeClr val="tx1">
                            <a:lumMod val="95000"/>
                            <a:lumOff val="5000"/>
                          </a:schemeClr>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2154159"/>
                  </a:ext>
                </a:extLst>
              </a:tr>
            </a:tbl>
          </a:graphicData>
        </a:graphic>
      </p:graphicFrame>
    </p:spTree>
    <p:extLst>
      <p:ext uri="{BB962C8B-B14F-4D97-AF65-F5344CB8AC3E}">
        <p14:creationId xmlns:p14="http://schemas.microsoft.com/office/powerpoint/2010/main" val="1029881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45F7B4C-17A9-674B-8198-B522040C45F1}"/>
              </a:ext>
            </a:extLst>
          </p:cNvPr>
          <p:cNvGraphicFramePr>
            <a:graphicFrameLocks noGrp="1"/>
          </p:cNvGraphicFramePr>
          <p:nvPr>
            <p:extLst>
              <p:ext uri="{D42A27DB-BD31-4B8C-83A1-F6EECF244321}">
                <p14:modId xmlns:p14="http://schemas.microsoft.com/office/powerpoint/2010/main" val="3792271850"/>
              </p:ext>
            </p:extLst>
          </p:nvPr>
        </p:nvGraphicFramePr>
        <p:xfrm>
          <a:off x="924339" y="1799770"/>
          <a:ext cx="5000673" cy="4434249"/>
        </p:xfrm>
        <a:graphic>
          <a:graphicData uri="http://schemas.openxmlformats.org/drawingml/2006/table">
            <a:tbl>
              <a:tblPr bandRow="1">
                <a:tableStyleId>{69012ECD-51FC-41F1-AA8D-1B2483CD663E}</a:tableStyleId>
              </a:tblPr>
              <a:tblGrid>
                <a:gridCol w="1666891">
                  <a:extLst>
                    <a:ext uri="{9D8B030D-6E8A-4147-A177-3AD203B41FA5}">
                      <a16:colId xmlns:a16="http://schemas.microsoft.com/office/drawing/2014/main" val="382663297"/>
                    </a:ext>
                  </a:extLst>
                </a:gridCol>
                <a:gridCol w="1666891">
                  <a:extLst>
                    <a:ext uri="{9D8B030D-6E8A-4147-A177-3AD203B41FA5}">
                      <a16:colId xmlns:a16="http://schemas.microsoft.com/office/drawing/2014/main" val="1065974850"/>
                    </a:ext>
                  </a:extLst>
                </a:gridCol>
                <a:gridCol w="1666891">
                  <a:extLst>
                    <a:ext uri="{9D8B030D-6E8A-4147-A177-3AD203B41FA5}">
                      <a16:colId xmlns:a16="http://schemas.microsoft.com/office/drawing/2014/main" val="3043074640"/>
                    </a:ext>
                  </a:extLst>
                </a:gridCol>
              </a:tblGrid>
              <a:tr h="1667929">
                <a:tc>
                  <a:txBody>
                    <a:bodyPr/>
                    <a:lstStyle/>
                    <a:p>
                      <a:pPr algn="ctr" fontAlgn="ctr"/>
                      <a:r>
                        <a:rPr lang="en-US" sz="2000" u="none" strike="noStrike">
                          <a:effectLst/>
                        </a:rPr>
                        <a:t>2016-21 Change in Total R&amp;D Proposals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a:effectLst/>
                        </a:rPr>
                        <a:t>2016-21 Change in Total R&amp;D Awards.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a:effectLst/>
                        </a:rPr>
                        <a:t>2016-21 Change in Total R&amp;D Exp.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8473870"/>
                  </a:ext>
                </a:extLst>
              </a:tr>
              <a:tr h="382202">
                <a:tc>
                  <a:txBody>
                    <a:bodyPr/>
                    <a:lstStyle/>
                    <a:p>
                      <a:pPr algn="ctr" fontAlgn="ctr"/>
                      <a:r>
                        <a:rPr lang="en-US" sz="2000" b="1" u="none" strike="noStrike">
                          <a:effectLst/>
                        </a:rPr>
                        <a:t>73.0%</a:t>
                      </a:r>
                      <a:endParaRPr lang="en-US" sz="2000" b="1"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a:effectLst/>
                        </a:rPr>
                        <a:t>64.5%</a:t>
                      </a:r>
                      <a:endParaRPr lang="en-US" sz="2000" b="1"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a:effectLst/>
                        </a:rPr>
                        <a:t>36.3%</a:t>
                      </a:r>
                      <a:endParaRPr lang="en-US" sz="2000" b="1"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700096"/>
                  </a:ext>
                </a:extLst>
              </a:tr>
              <a:tr h="333987">
                <a:tc>
                  <a:txBody>
                    <a:bodyPr/>
                    <a:lstStyle/>
                    <a:p>
                      <a:pPr algn="l" fontAlgn="b"/>
                      <a:endParaRPr lang="en-US" sz="1700" b="0" i="0" u="none" strike="noStrike">
                        <a:solidFill>
                          <a:srgbClr val="000000"/>
                        </a:solidFill>
                        <a:effectLst/>
                        <a:latin typeface="Calibri" panose="020F0502020204030204" pitchFamily="34" charset="0"/>
                      </a:endParaRPr>
                    </a:p>
                  </a:txBody>
                  <a:tcPr marL="13470" marR="13470" marT="1347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13470" marR="13470" marT="1347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13470" marR="13470" marT="1347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8195023"/>
                  </a:ext>
                </a:extLst>
              </a:tr>
              <a:tr h="1667929">
                <a:tc>
                  <a:txBody>
                    <a:bodyPr/>
                    <a:lstStyle/>
                    <a:p>
                      <a:pPr algn="ctr" fontAlgn="ctr"/>
                      <a:r>
                        <a:rPr lang="en-US" sz="2000" u="none" strike="noStrike">
                          <a:effectLst/>
                        </a:rPr>
                        <a:t>2016-21 Change in Federal R&amp;D Proposals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a:effectLst/>
                        </a:rPr>
                        <a:t>2016-21 Change in Federal R&amp;D Awards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a:effectLst/>
                        </a:rPr>
                        <a:t>2016-21 Change in Federal R&amp;D Exp.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9041910"/>
                  </a:ext>
                </a:extLst>
              </a:tr>
              <a:tr h="382202">
                <a:tc>
                  <a:txBody>
                    <a:bodyPr/>
                    <a:lstStyle/>
                    <a:p>
                      <a:pPr algn="ctr" fontAlgn="ctr"/>
                      <a:r>
                        <a:rPr lang="en-US" sz="2000" b="1" u="none" strike="noStrike">
                          <a:effectLst/>
                        </a:rPr>
                        <a:t>81.1%</a:t>
                      </a:r>
                      <a:endParaRPr lang="en-US" sz="2000" b="1"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a:effectLst/>
                        </a:rPr>
                        <a:t>70.1%</a:t>
                      </a:r>
                      <a:endParaRPr lang="en-US" sz="2000" b="1"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a:effectLst/>
                        </a:rPr>
                        <a:t>39.5%</a:t>
                      </a:r>
                      <a:endParaRPr lang="en-US" sz="2000" b="1"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67555"/>
                  </a:ext>
                </a:extLst>
              </a:tr>
            </a:tbl>
          </a:graphicData>
        </a:graphic>
      </p:graphicFrame>
      <p:graphicFrame>
        <p:nvGraphicFramePr>
          <p:cNvPr id="5" name="Table 4">
            <a:extLst>
              <a:ext uri="{FF2B5EF4-FFF2-40B4-BE49-F238E27FC236}">
                <a16:creationId xmlns:a16="http://schemas.microsoft.com/office/drawing/2014/main" id="{D5139117-6348-144B-AFE5-3F6D34519F1B}"/>
              </a:ext>
            </a:extLst>
          </p:cNvPr>
          <p:cNvGraphicFramePr>
            <a:graphicFrameLocks noGrp="1"/>
          </p:cNvGraphicFramePr>
          <p:nvPr>
            <p:extLst>
              <p:ext uri="{D42A27DB-BD31-4B8C-83A1-F6EECF244321}">
                <p14:modId xmlns:p14="http://schemas.microsoft.com/office/powerpoint/2010/main" val="2792807655"/>
              </p:ext>
            </p:extLst>
          </p:nvPr>
        </p:nvGraphicFramePr>
        <p:xfrm>
          <a:off x="6209015" y="1799770"/>
          <a:ext cx="5313786" cy="4434249"/>
        </p:xfrm>
        <a:graphic>
          <a:graphicData uri="http://schemas.openxmlformats.org/drawingml/2006/table">
            <a:tbl>
              <a:tblPr bandRow="1">
                <a:tableStyleId>{69012ECD-51FC-41F1-AA8D-1B2483CD663E}</a:tableStyleId>
              </a:tblPr>
              <a:tblGrid>
                <a:gridCol w="1771262">
                  <a:extLst>
                    <a:ext uri="{9D8B030D-6E8A-4147-A177-3AD203B41FA5}">
                      <a16:colId xmlns:a16="http://schemas.microsoft.com/office/drawing/2014/main" val="2466394238"/>
                    </a:ext>
                  </a:extLst>
                </a:gridCol>
                <a:gridCol w="1771262">
                  <a:extLst>
                    <a:ext uri="{9D8B030D-6E8A-4147-A177-3AD203B41FA5}">
                      <a16:colId xmlns:a16="http://schemas.microsoft.com/office/drawing/2014/main" val="4026588933"/>
                    </a:ext>
                  </a:extLst>
                </a:gridCol>
                <a:gridCol w="1771262">
                  <a:extLst>
                    <a:ext uri="{9D8B030D-6E8A-4147-A177-3AD203B41FA5}">
                      <a16:colId xmlns:a16="http://schemas.microsoft.com/office/drawing/2014/main" val="1588547719"/>
                    </a:ext>
                  </a:extLst>
                </a:gridCol>
              </a:tblGrid>
              <a:tr h="1667929">
                <a:tc>
                  <a:txBody>
                    <a:bodyPr/>
                    <a:lstStyle/>
                    <a:p>
                      <a:pPr algn="ctr" fontAlgn="ctr"/>
                      <a:r>
                        <a:rPr lang="en-US" sz="2000" u="none" strike="noStrike">
                          <a:effectLst/>
                        </a:rPr>
                        <a:t>2016-21 Change in Phase I R&amp;D Proposals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a:effectLst/>
                        </a:rPr>
                        <a:t>2016-21 Change in Phase I R&amp;D Awards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a:effectLst/>
                        </a:rPr>
                        <a:t>2016-21 Change in Phase I R&amp;D Exp.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9496494"/>
                  </a:ext>
                </a:extLst>
              </a:tr>
              <a:tr h="382202">
                <a:tc>
                  <a:txBody>
                    <a:bodyPr/>
                    <a:lstStyle/>
                    <a:p>
                      <a:pPr algn="ctr" fontAlgn="ctr"/>
                      <a:r>
                        <a:rPr lang="en-US" sz="2000" b="1" u="none" strike="noStrike">
                          <a:effectLst/>
                        </a:rPr>
                        <a:t>77.1%</a:t>
                      </a:r>
                      <a:endParaRPr lang="en-US" sz="2000" b="1"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a:effectLst/>
                        </a:rPr>
                        <a:t>65.7%</a:t>
                      </a:r>
                      <a:endParaRPr lang="en-US" sz="2000" b="1"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a:effectLst/>
                        </a:rPr>
                        <a:t>49.3%</a:t>
                      </a:r>
                      <a:endParaRPr lang="en-US" sz="2000" b="1"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7385832"/>
                  </a:ext>
                </a:extLst>
              </a:tr>
              <a:tr h="333987">
                <a:tc>
                  <a:txBody>
                    <a:bodyPr/>
                    <a:lstStyle/>
                    <a:p>
                      <a:pPr algn="l" fontAlgn="b"/>
                      <a:endParaRPr lang="en-US" sz="1700" b="0" i="0" u="none" strike="noStrike">
                        <a:solidFill>
                          <a:srgbClr val="000000"/>
                        </a:solidFill>
                        <a:effectLst/>
                        <a:latin typeface="Calibri" panose="020F0502020204030204" pitchFamily="34" charset="0"/>
                      </a:endParaRPr>
                    </a:p>
                  </a:txBody>
                  <a:tcPr marL="13470" marR="13470" marT="1347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13470" marR="13470" marT="1347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700" b="0" i="0" u="none" strike="noStrike">
                        <a:solidFill>
                          <a:srgbClr val="000000"/>
                        </a:solidFill>
                        <a:effectLst/>
                        <a:latin typeface="Calibri" panose="020F0502020204030204" pitchFamily="34" charset="0"/>
                      </a:endParaRPr>
                    </a:p>
                  </a:txBody>
                  <a:tcPr marL="13470" marR="13470" marT="1347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0681813"/>
                  </a:ext>
                </a:extLst>
              </a:tr>
              <a:tr h="1667929">
                <a:tc>
                  <a:txBody>
                    <a:bodyPr/>
                    <a:lstStyle/>
                    <a:p>
                      <a:pPr algn="ctr" fontAlgn="ctr"/>
                      <a:r>
                        <a:rPr lang="en-US" sz="2000" u="none" strike="noStrike">
                          <a:effectLst/>
                        </a:rPr>
                        <a:t>2016-21 Change in Phase II R&amp;D Proposals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a:effectLst/>
                        </a:rPr>
                        <a:t>2016-21 Change in Phase II R&amp;D Awards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a:effectLst/>
                        </a:rPr>
                        <a:t>2016-21 Change in Phase II R&amp;D Exp. Per Faculty</a:t>
                      </a:r>
                      <a:endParaRPr lang="en-US" sz="2000" b="0" i="0" u="none" strike="noStrike">
                        <a:solidFill>
                          <a:srgbClr val="000000"/>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2439387"/>
                  </a:ext>
                </a:extLst>
              </a:tr>
              <a:tr h="382202">
                <a:tc>
                  <a:txBody>
                    <a:bodyPr/>
                    <a:lstStyle/>
                    <a:p>
                      <a:pPr algn="ctr" fontAlgn="ctr"/>
                      <a:r>
                        <a:rPr lang="en-US" sz="2000" b="1" u="none" strike="noStrike">
                          <a:solidFill>
                            <a:schemeClr val="tx1"/>
                          </a:solidFill>
                          <a:effectLst/>
                        </a:rPr>
                        <a:t>97.9%</a:t>
                      </a:r>
                      <a:endParaRPr lang="en-US" sz="2000" b="1" i="0" u="none" strike="noStrike">
                        <a:solidFill>
                          <a:schemeClr val="tx1"/>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a:solidFill>
                            <a:schemeClr val="tx1"/>
                          </a:solidFill>
                          <a:effectLst/>
                        </a:rPr>
                        <a:t>72.4%</a:t>
                      </a:r>
                      <a:endParaRPr lang="en-US" sz="2000" b="1" i="0" u="none" strike="noStrike">
                        <a:solidFill>
                          <a:schemeClr val="tx1"/>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a:solidFill>
                            <a:schemeClr val="tx1"/>
                          </a:solidFill>
                          <a:effectLst/>
                        </a:rPr>
                        <a:t>40.0%</a:t>
                      </a:r>
                      <a:endParaRPr lang="en-US" sz="2000" b="1" i="0" u="none" strike="noStrike">
                        <a:solidFill>
                          <a:schemeClr val="tx1"/>
                        </a:solidFill>
                        <a:effectLst/>
                        <a:latin typeface="Calibri" panose="020F0502020204030204" pitchFamily="34" charset="0"/>
                      </a:endParaRPr>
                    </a:p>
                  </a:txBody>
                  <a:tcPr marL="13470" marR="13470" marT="134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670078"/>
                  </a:ext>
                </a:extLst>
              </a:tr>
            </a:tbl>
          </a:graphicData>
        </a:graphic>
      </p:graphicFrame>
      <p:sp>
        <p:nvSpPr>
          <p:cNvPr id="8" name="Title 1">
            <a:extLst>
              <a:ext uri="{FF2B5EF4-FFF2-40B4-BE49-F238E27FC236}">
                <a16:creationId xmlns:a16="http://schemas.microsoft.com/office/drawing/2014/main" id="{AC4B9A7D-33A7-FD40-A972-31867A9EFDE2}"/>
              </a:ext>
            </a:extLst>
          </p:cNvPr>
          <p:cNvSpPr txBox="1">
            <a:spLocks/>
          </p:cNvSpPr>
          <p:nvPr/>
        </p:nvSpPr>
        <p:spPr>
          <a:xfrm>
            <a:off x="669198" y="349321"/>
            <a:ext cx="10853603" cy="76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Black" panose="020B0604020202020204" pitchFamily="34" charset="0"/>
                <a:ea typeface="Times New Roman" panose="02020603050405020304" pitchFamily="18" charset="0"/>
                <a:cs typeface="Arial Black" panose="020B0604020202020204" pitchFamily="34" charset="0"/>
              </a:rPr>
              <a:t>Leading R&amp;D Indicators at MU Show Great Promise </a:t>
            </a:r>
          </a:p>
        </p:txBody>
      </p:sp>
      <p:sp>
        <p:nvSpPr>
          <p:cNvPr id="2" name="Slide Number Placeholder 1">
            <a:extLst>
              <a:ext uri="{FF2B5EF4-FFF2-40B4-BE49-F238E27FC236}">
                <a16:creationId xmlns:a16="http://schemas.microsoft.com/office/drawing/2014/main" id="{53BFC860-02FA-4C41-9F30-9C746E643565}"/>
              </a:ext>
            </a:extLst>
          </p:cNvPr>
          <p:cNvSpPr>
            <a:spLocks noGrp="1"/>
          </p:cNvSpPr>
          <p:nvPr>
            <p:ph type="sldNum" sz="quarter" idx="12"/>
          </p:nvPr>
        </p:nvSpPr>
        <p:spPr/>
        <p:txBody>
          <a:bodyPr/>
          <a:lstStyle/>
          <a:p>
            <a:fld id="{C6C19187-0210-4CC7-AE51-7FFB2AB55339}" type="slidenum">
              <a:rPr lang="en-US" smtClean="0"/>
              <a:pPr/>
              <a:t>15</a:t>
            </a:fld>
            <a:endParaRPr lang="en-US"/>
          </a:p>
        </p:txBody>
      </p:sp>
      <p:sp>
        <p:nvSpPr>
          <p:cNvPr id="3" name="Right Arrow 2">
            <a:extLst>
              <a:ext uri="{FF2B5EF4-FFF2-40B4-BE49-F238E27FC236}">
                <a16:creationId xmlns:a16="http://schemas.microsoft.com/office/drawing/2014/main" id="{F6571B1C-E21F-D64F-B6A1-5C2EE411F845}"/>
              </a:ext>
            </a:extLst>
          </p:cNvPr>
          <p:cNvSpPr/>
          <p:nvPr/>
        </p:nvSpPr>
        <p:spPr>
          <a:xfrm>
            <a:off x="7428993" y="1174219"/>
            <a:ext cx="2873829" cy="5225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5E9FFCE4-50D4-CB4B-94A1-0652A0AE7D01}"/>
              </a:ext>
            </a:extLst>
          </p:cNvPr>
          <p:cNvSpPr/>
          <p:nvPr/>
        </p:nvSpPr>
        <p:spPr>
          <a:xfrm>
            <a:off x="2111131" y="1194951"/>
            <a:ext cx="2873829" cy="5225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910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A2E0-2475-40E0-9BD6-BABF66A63A5A}"/>
              </a:ext>
            </a:extLst>
          </p:cNvPr>
          <p:cNvSpPr>
            <a:spLocks noGrp="1"/>
          </p:cNvSpPr>
          <p:nvPr>
            <p:ph type="ctrTitle"/>
          </p:nvPr>
        </p:nvSpPr>
        <p:spPr>
          <a:xfrm>
            <a:off x="713433" y="1344257"/>
            <a:ext cx="11012993" cy="2025951"/>
          </a:xfrm>
        </p:spPr>
        <p:txBody>
          <a:bodyPr>
            <a:normAutofit fontScale="90000"/>
          </a:bodyPr>
          <a:lstStyle/>
          <a:p>
            <a:pPr>
              <a:lnSpc>
                <a:spcPct val="100000"/>
              </a:lnSpc>
            </a:pPr>
            <a:r>
              <a:rPr lang="en-US">
                <a:solidFill>
                  <a:schemeClr val="tx1">
                    <a:lumMod val="95000"/>
                    <a:lumOff val="5000"/>
                  </a:schemeClr>
                </a:solidFill>
              </a:rPr>
              <a:t>Importance of Evaluating the R&amp;D Performance at the College/Department Levels</a:t>
            </a:r>
          </a:p>
        </p:txBody>
      </p:sp>
    </p:spTree>
    <p:extLst>
      <p:ext uri="{BB962C8B-B14F-4D97-AF65-F5344CB8AC3E}">
        <p14:creationId xmlns:p14="http://schemas.microsoft.com/office/powerpoint/2010/main" val="1396565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E5D52F-FC85-B145-8800-C58C56CFE635}"/>
              </a:ext>
            </a:extLst>
          </p:cNvPr>
          <p:cNvGraphicFramePr>
            <a:graphicFrameLocks noGrp="1"/>
          </p:cNvGraphicFramePr>
          <p:nvPr>
            <p:extLst>
              <p:ext uri="{D42A27DB-BD31-4B8C-83A1-F6EECF244321}">
                <p14:modId xmlns:p14="http://schemas.microsoft.com/office/powerpoint/2010/main" val="4080145147"/>
              </p:ext>
            </p:extLst>
          </p:nvPr>
        </p:nvGraphicFramePr>
        <p:xfrm>
          <a:off x="198119" y="362096"/>
          <a:ext cx="11795761" cy="5891984"/>
        </p:xfrm>
        <a:graphic>
          <a:graphicData uri="http://schemas.openxmlformats.org/drawingml/2006/table">
            <a:tbl>
              <a:tblPr firstRow="1" bandRow="1">
                <a:tableStyleId>{EB9631B5-78F2-41C9-869B-9F39066F8104}</a:tableStyleId>
              </a:tblPr>
              <a:tblGrid>
                <a:gridCol w="4137319">
                  <a:extLst>
                    <a:ext uri="{9D8B030D-6E8A-4147-A177-3AD203B41FA5}">
                      <a16:colId xmlns:a16="http://schemas.microsoft.com/office/drawing/2014/main" val="3627071791"/>
                    </a:ext>
                  </a:extLst>
                </a:gridCol>
                <a:gridCol w="2552814">
                  <a:extLst>
                    <a:ext uri="{9D8B030D-6E8A-4147-A177-3AD203B41FA5}">
                      <a16:colId xmlns:a16="http://schemas.microsoft.com/office/drawing/2014/main" val="1539402867"/>
                    </a:ext>
                  </a:extLst>
                </a:gridCol>
                <a:gridCol w="2552814">
                  <a:extLst>
                    <a:ext uri="{9D8B030D-6E8A-4147-A177-3AD203B41FA5}">
                      <a16:colId xmlns:a16="http://schemas.microsoft.com/office/drawing/2014/main" val="835772261"/>
                    </a:ext>
                  </a:extLst>
                </a:gridCol>
                <a:gridCol w="2552814">
                  <a:extLst>
                    <a:ext uri="{9D8B030D-6E8A-4147-A177-3AD203B41FA5}">
                      <a16:colId xmlns:a16="http://schemas.microsoft.com/office/drawing/2014/main" val="1134560342"/>
                    </a:ext>
                  </a:extLst>
                </a:gridCol>
              </a:tblGrid>
              <a:tr h="441760">
                <a:tc gridSpan="4">
                  <a:txBody>
                    <a:bodyPr/>
                    <a:lstStyle/>
                    <a:p>
                      <a:pPr algn="ctr" fontAlgn="b"/>
                      <a:r>
                        <a:rPr lang="en-US" sz="2800" u="none" strike="noStrike">
                          <a:solidFill>
                            <a:schemeClr val="tx1"/>
                          </a:solidFill>
                          <a:effectLst/>
                          <a:latin typeface="Arial Black" panose="020B0A04020102020204" pitchFamily="34" charset="0"/>
                        </a:rPr>
                        <a:t>MU Federal R&amp;D Proposals</a:t>
                      </a:r>
                      <a:endParaRPr lang="en-US" sz="2800" b="0" i="0" u="none" strike="noStrike">
                        <a:solidFill>
                          <a:schemeClr val="tx1"/>
                        </a:solidFill>
                        <a:effectLst/>
                        <a:latin typeface="Arial Black" panose="020B0A040201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541770"/>
                  </a:ext>
                </a:extLst>
              </a:tr>
              <a:tr h="441760">
                <a:tc>
                  <a:txBody>
                    <a:bodyPr/>
                    <a:lstStyle/>
                    <a:p>
                      <a:pPr algn="l" fontAlgn="b"/>
                      <a:r>
                        <a:rPr lang="en-US" sz="2800" u="none" strike="noStrike">
                          <a:effectLst/>
                        </a:rPr>
                        <a:t> </a:t>
                      </a:r>
                      <a:endParaRPr lang="en-US" sz="2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FY16</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FY19</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FY21</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624424"/>
                  </a:ext>
                </a:extLst>
              </a:tr>
              <a:tr h="417372">
                <a:tc>
                  <a:txBody>
                    <a:bodyPr/>
                    <a:lstStyle/>
                    <a:p>
                      <a:pPr lvl="1" algn="l" fontAlgn="t"/>
                      <a:r>
                        <a:rPr lang="en-US" sz="2400" b="1" i="0" u="none" strike="noStrike">
                          <a:solidFill>
                            <a:srgbClr val="000000"/>
                          </a:solidFill>
                          <a:effectLst/>
                          <a:latin typeface="+mn-lt"/>
                        </a:rPr>
                        <a:t>CAFNR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$65,437,857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$127,039,040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$153,089,823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222733"/>
                  </a:ext>
                </a:extLst>
              </a:tr>
              <a:tr h="417372">
                <a:tc>
                  <a:txBody>
                    <a:bodyPr/>
                    <a:lstStyle/>
                    <a:p>
                      <a:pPr lvl="1" algn="l" fontAlgn="t"/>
                      <a:r>
                        <a:rPr lang="en-US" sz="2400" b="1" i="0" u="none" strike="noStrike">
                          <a:solidFill>
                            <a:srgbClr val="000000"/>
                          </a:solidFill>
                          <a:effectLst/>
                          <a:latin typeface="+mn-lt"/>
                        </a:rPr>
                        <a:t>Arts &amp; Science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$96,540,776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$100,898,254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$143,783,675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322266"/>
                  </a:ext>
                </a:extLst>
              </a:tr>
              <a:tr h="417372">
                <a:tc>
                  <a:txBody>
                    <a:bodyPr/>
                    <a:lstStyle/>
                    <a:p>
                      <a:pPr lvl="1" algn="l" fontAlgn="t"/>
                      <a:r>
                        <a:rPr lang="en-US" sz="2400" b="1" i="0" u="none" strike="noStrike">
                          <a:solidFill>
                            <a:srgbClr val="000000"/>
                          </a:solidFill>
                          <a:effectLst/>
                          <a:latin typeface="+mn-lt"/>
                        </a:rPr>
                        <a:t>Business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$407,765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70752714"/>
                  </a:ext>
                </a:extLst>
              </a:tr>
              <a:tr h="417372">
                <a:tc>
                  <a:txBody>
                    <a:bodyPr/>
                    <a:lstStyle/>
                    <a:p>
                      <a:pPr lvl="1" algn="l" fontAlgn="t"/>
                      <a:r>
                        <a:rPr lang="en-US" sz="2400" b="1" i="0" u="none" strike="noStrike">
                          <a:solidFill>
                            <a:srgbClr val="000000"/>
                          </a:solidFill>
                          <a:effectLst/>
                          <a:latin typeface="+mn-lt"/>
                        </a:rPr>
                        <a:t>Education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$62,927,580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$108,144,194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$170,678,525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5663641"/>
                  </a:ext>
                </a:extLst>
              </a:tr>
              <a:tr h="417372">
                <a:tc>
                  <a:txBody>
                    <a:bodyPr/>
                    <a:lstStyle/>
                    <a:p>
                      <a:pPr lvl="1" algn="l" fontAlgn="t"/>
                      <a:r>
                        <a:rPr lang="en-US" sz="2400" b="1" i="0" u="none" strike="noStrike">
                          <a:solidFill>
                            <a:srgbClr val="000000"/>
                          </a:solidFill>
                          <a:effectLst/>
                          <a:latin typeface="+mn-lt"/>
                        </a:rPr>
                        <a:t>Engineering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$90,150,889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$122,886,400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$130,377,297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269748"/>
                  </a:ext>
                </a:extLst>
              </a:tr>
              <a:tr h="417372">
                <a:tc>
                  <a:txBody>
                    <a:bodyPr/>
                    <a:lstStyle/>
                    <a:p>
                      <a:pPr lvl="1" algn="l" fontAlgn="t"/>
                      <a:r>
                        <a:rPr lang="en-US" sz="2400" b="1" i="0" u="none" strike="noStrike">
                          <a:solidFill>
                            <a:srgbClr val="000000"/>
                          </a:solidFill>
                          <a:effectLst/>
                          <a:latin typeface="+mn-lt"/>
                        </a:rPr>
                        <a:t>Health Professions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$17,986,758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$20,568,939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$32,463,436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0021017"/>
                  </a:ext>
                </a:extLst>
              </a:tr>
              <a:tr h="417372">
                <a:tc>
                  <a:txBody>
                    <a:bodyPr/>
                    <a:lstStyle/>
                    <a:p>
                      <a:pPr lvl="1" algn="l" fontAlgn="t"/>
                      <a:r>
                        <a:rPr lang="en-US" sz="2400" b="1" i="0" u="none" strike="noStrike">
                          <a:solidFill>
                            <a:srgbClr val="000000"/>
                          </a:solidFill>
                          <a:effectLst/>
                          <a:latin typeface="+mn-lt"/>
                        </a:rPr>
                        <a:t>Journalism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$399,961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$10,651,332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676907"/>
                  </a:ext>
                </a:extLst>
              </a:tr>
              <a:tr h="417372">
                <a:tc>
                  <a:txBody>
                    <a:bodyPr/>
                    <a:lstStyle/>
                    <a:p>
                      <a:pPr lvl="1" algn="l" fontAlgn="t"/>
                      <a:r>
                        <a:rPr lang="en-US" sz="2400" b="1" i="0" u="none" strike="noStrike">
                          <a:solidFill>
                            <a:srgbClr val="000000"/>
                          </a:solidFill>
                          <a:effectLst/>
                          <a:latin typeface="+mn-lt"/>
                        </a:rPr>
                        <a:t>Law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ctr"/>
                      <a:r>
                        <a:rPr lang="en-US" sz="2400" b="0" i="0" u="none" strike="noStrike">
                          <a:solidFill>
                            <a:srgbClr val="000000"/>
                          </a:solidFill>
                          <a:effectLst/>
                          <a:latin typeface="+mn-lt"/>
                        </a:rPr>
                        <a:t>$499,337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FF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3818482904"/>
                  </a:ext>
                </a:extLst>
              </a:tr>
              <a:tr h="417372">
                <a:tc>
                  <a:txBody>
                    <a:bodyPr/>
                    <a:lstStyle/>
                    <a:p>
                      <a:pPr lvl="1" algn="l" fontAlgn="t"/>
                      <a:r>
                        <a:rPr lang="en-US" sz="2400" b="1" i="0" u="none" strike="noStrike">
                          <a:solidFill>
                            <a:srgbClr val="000000"/>
                          </a:solidFill>
                          <a:effectLst/>
                          <a:latin typeface="+mn-lt"/>
                        </a:rPr>
                        <a:t>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$201,183,497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$318,956,917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$338,257,476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685044"/>
                  </a:ext>
                </a:extLst>
              </a:tr>
              <a:tr h="417372">
                <a:tc>
                  <a:txBody>
                    <a:bodyPr/>
                    <a:lstStyle/>
                    <a:p>
                      <a:pPr lvl="1" algn="l" fontAlgn="t"/>
                      <a:r>
                        <a:rPr lang="en-US" sz="2400" b="1" i="0" u="none" strike="noStrike">
                          <a:solidFill>
                            <a:srgbClr val="000000"/>
                          </a:solidFill>
                          <a:effectLst/>
                          <a:latin typeface="+mn-lt"/>
                        </a:rPr>
                        <a:t>Nursing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$34,710,107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$8,645,727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$6,019,547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573446"/>
                  </a:ext>
                </a:extLst>
              </a:tr>
              <a:tr h="417372">
                <a:tc>
                  <a:txBody>
                    <a:bodyPr/>
                    <a:lstStyle/>
                    <a:p>
                      <a:pPr marL="457200" marR="0" lvl="1" indent="0" algn="l" defTabSz="914400" rtl="0" eaLnBrk="1" fontAlgn="t" latinLnBrk="0" hangingPunct="1">
                        <a:lnSpc>
                          <a:spcPct val="100000"/>
                        </a:lnSpc>
                        <a:spcBef>
                          <a:spcPts val="0"/>
                        </a:spcBef>
                        <a:spcAft>
                          <a:spcPts val="0"/>
                        </a:spcAft>
                        <a:buClrTx/>
                        <a:buSzTx/>
                        <a:buFontTx/>
                        <a:buNone/>
                        <a:tabLst/>
                        <a:defRPr/>
                      </a:pPr>
                      <a:r>
                        <a:rPr lang="en-US" sz="2400" b="1" i="0" u="none" strike="noStrike">
                          <a:solidFill>
                            <a:srgbClr val="000000"/>
                          </a:solidFill>
                          <a:effectLst/>
                          <a:latin typeface="+mn-lt"/>
                        </a:rPr>
                        <a:t>Veterinary 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$101,914,528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$129,593,994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$126,676,891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727026"/>
                  </a:ext>
                </a:extLst>
              </a:tr>
              <a:tr h="417372">
                <a:tc>
                  <a:txBody>
                    <a:bodyPr/>
                    <a:lstStyle/>
                    <a:p>
                      <a:pPr lvl="1" algn="l" fontAlgn="t"/>
                      <a:r>
                        <a:rPr lang="en-US" sz="2400" b="1" i="0" u="none" strike="noStrike">
                          <a:solidFill>
                            <a:srgbClr val="000000"/>
                          </a:solidFill>
                          <a:effectLst/>
                          <a:latin typeface="+mn-lt"/>
                        </a:rPr>
                        <a:t>Extension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$497,383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$481,297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1710542"/>
                  </a:ext>
                </a:extLst>
              </a:tr>
            </a:tbl>
          </a:graphicData>
        </a:graphic>
      </p:graphicFrame>
      <p:sp>
        <p:nvSpPr>
          <p:cNvPr id="3" name="Slide Number Placeholder 2">
            <a:extLst>
              <a:ext uri="{FF2B5EF4-FFF2-40B4-BE49-F238E27FC236}">
                <a16:creationId xmlns:a16="http://schemas.microsoft.com/office/drawing/2014/main" id="{F87AE590-9786-4650-AE29-BED358352361}"/>
              </a:ext>
            </a:extLst>
          </p:cNvPr>
          <p:cNvSpPr>
            <a:spLocks noGrp="1"/>
          </p:cNvSpPr>
          <p:nvPr>
            <p:ph type="sldNum" sz="quarter" idx="12"/>
          </p:nvPr>
        </p:nvSpPr>
        <p:spPr>
          <a:xfrm>
            <a:off x="8665464" y="6531752"/>
            <a:ext cx="2743200" cy="365125"/>
          </a:xfrm>
        </p:spPr>
        <p:txBody>
          <a:bodyPr/>
          <a:lstStyle/>
          <a:p>
            <a:fld id="{73DAF2A4-49B6-8442-B8FB-AEEAA181B44E}" type="slidenum">
              <a:rPr lang="en-US" smtClean="0"/>
              <a:t>17</a:t>
            </a:fld>
            <a:endParaRPr lang="en-US"/>
          </a:p>
        </p:txBody>
      </p:sp>
    </p:spTree>
    <p:extLst>
      <p:ext uri="{BB962C8B-B14F-4D97-AF65-F5344CB8AC3E}">
        <p14:creationId xmlns:p14="http://schemas.microsoft.com/office/powerpoint/2010/main" val="2011724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E5D52F-FC85-B145-8800-C58C56CFE635}"/>
              </a:ext>
            </a:extLst>
          </p:cNvPr>
          <p:cNvGraphicFramePr>
            <a:graphicFrameLocks noGrp="1"/>
          </p:cNvGraphicFramePr>
          <p:nvPr>
            <p:extLst>
              <p:ext uri="{D42A27DB-BD31-4B8C-83A1-F6EECF244321}">
                <p14:modId xmlns:p14="http://schemas.microsoft.com/office/powerpoint/2010/main" val="1646774894"/>
              </p:ext>
            </p:extLst>
          </p:nvPr>
        </p:nvGraphicFramePr>
        <p:xfrm>
          <a:off x="198120" y="483008"/>
          <a:ext cx="11795760" cy="5891984"/>
        </p:xfrm>
        <a:graphic>
          <a:graphicData uri="http://schemas.openxmlformats.org/drawingml/2006/table">
            <a:tbl>
              <a:tblPr firstRow="1" bandRow="1">
                <a:tableStyleId>{EB9631B5-78F2-41C9-869B-9F39066F8104}</a:tableStyleId>
              </a:tblPr>
              <a:tblGrid>
                <a:gridCol w="4137324">
                  <a:extLst>
                    <a:ext uri="{9D8B030D-6E8A-4147-A177-3AD203B41FA5}">
                      <a16:colId xmlns:a16="http://schemas.microsoft.com/office/drawing/2014/main" val="3627071791"/>
                    </a:ext>
                  </a:extLst>
                </a:gridCol>
                <a:gridCol w="2552812">
                  <a:extLst>
                    <a:ext uri="{9D8B030D-6E8A-4147-A177-3AD203B41FA5}">
                      <a16:colId xmlns:a16="http://schemas.microsoft.com/office/drawing/2014/main" val="1539402867"/>
                    </a:ext>
                  </a:extLst>
                </a:gridCol>
                <a:gridCol w="2552812">
                  <a:extLst>
                    <a:ext uri="{9D8B030D-6E8A-4147-A177-3AD203B41FA5}">
                      <a16:colId xmlns:a16="http://schemas.microsoft.com/office/drawing/2014/main" val="835772261"/>
                    </a:ext>
                  </a:extLst>
                </a:gridCol>
                <a:gridCol w="2552812">
                  <a:extLst>
                    <a:ext uri="{9D8B030D-6E8A-4147-A177-3AD203B41FA5}">
                      <a16:colId xmlns:a16="http://schemas.microsoft.com/office/drawing/2014/main" val="1134560342"/>
                    </a:ext>
                  </a:extLst>
                </a:gridCol>
              </a:tblGrid>
              <a:tr h="441760">
                <a:tc gridSpan="4">
                  <a:txBody>
                    <a:bodyPr/>
                    <a:lstStyle/>
                    <a:p>
                      <a:pPr algn="ctr" fontAlgn="b"/>
                      <a:r>
                        <a:rPr lang="en-US" sz="2800" u="none" strike="noStrike">
                          <a:solidFill>
                            <a:schemeClr val="tx1"/>
                          </a:solidFill>
                          <a:effectLst/>
                          <a:latin typeface="Arial Black" panose="020B0A04020102020204" pitchFamily="34" charset="0"/>
                        </a:rPr>
                        <a:t>MU Federal R&amp;D Awards</a:t>
                      </a:r>
                      <a:endParaRPr lang="en-US" sz="2800" b="0" i="0" u="none" strike="noStrike">
                        <a:solidFill>
                          <a:schemeClr val="tx1"/>
                        </a:solidFill>
                        <a:effectLst/>
                        <a:latin typeface="Arial Black" panose="020B0A040201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541770"/>
                  </a:ext>
                </a:extLst>
              </a:tr>
              <a:tr h="441760">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FY16</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FY19</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FY21</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624424"/>
                  </a:ext>
                </a:extLst>
              </a:tr>
              <a:tr h="417372">
                <a:tc>
                  <a:txBody>
                    <a:bodyPr/>
                    <a:lstStyle/>
                    <a:p>
                      <a:pPr lvl="1" algn="l" fontAlgn="t"/>
                      <a:r>
                        <a:rPr lang="en-US" sz="2400" b="1" i="0" u="none" strike="noStrike">
                          <a:solidFill>
                            <a:srgbClr val="000000"/>
                          </a:solidFill>
                          <a:effectLst/>
                          <a:latin typeface="+mn-lt"/>
                        </a:rPr>
                        <a:t>CAFNR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$26,527,158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$30,185,304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$34,430,457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222733"/>
                  </a:ext>
                </a:extLst>
              </a:tr>
              <a:tr h="417372">
                <a:tc>
                  <a:txBody>
                    <a:bodyPr/>
                    <a:lstStyle/>
                    <a:p>
                      <a:pPr lvl="1" algn="l" fontAlgn="t"/>
                      <a:r>
                        <a:rPr lang="en-US" sz="2400" b="1" i="0" u="none" strike="noStrike">
                          <a:solidFill>
                            <a:srgbClr val="000000"/>
                          </a:solidFill>
                          <a:effectLst/>
                          <a:latin typeface="+mn-lt"/>
                        </a:rPr>
                        <a:t>Arts &amp; Science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$22,318,161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$26,160,132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$21,253,292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322266"/>
                  </a:ext>
                </a:extLst>
              </a:tr>
              <a:tr h="417372">
                <a:tc>
                  <a:txBody>
                    <a:bodyPr/>
                    <a:lstStyle/>
                    <a:p>
                      <a:pPr lvl="1" algn="l">
                        <a:buNone/>
                      </a:pPr>
                      <a:r>
                        <a:rPr lang="en-US" sz="2400" b="1" i="0" u="none" strike="noStrike">
                          <a:solidFill>
                            <a:srgbClr val="000000"/>
                          </a:solidFill>
                          <a:effectLst/>
                          <a:latin typeface="+mn-lt"/>
                        </a:rPr>
                        <a:t>Business</a:t>
                      </a:r>
                    </a:p>
                  </a:txBody>
                  <a:tcPr marL="9524" marR="9524" marT="9524" marB="0">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p>
                  </a:txBody>
                  <a:tcPr marL="9524" marR="9524" marT="9524"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p>
                  </a:txBody>
                  <a:tcPr marL="9524" marR="9524" marT="9524"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p>
                  </a:txBody>
                  <a:tcPr marL="9524" marR="9524" marT="9524"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181657543"/>
                  </a:ext>
                </a:extLst>
              </a:tr>
              <a:tr h="417372">
                <a:tc>
                  <a:txBody>
                    <a:bodyPr/>
                    <a:lstStyle/>
                    <a:p>
                      <a:pPr lvl="1" algn="l" fontAlgn="t"/>
                      <a:r>
                        <a:rPr lang="en-US" sz="2400" b="1" i="0" u="none" strike="noStrike">
                          <a:solidFill>
                            <a:srgbClr val="000000"/>
                          </a:solidFill>
                          <a:effectLst/>
                          <a:latin typeface="+mn-lt"/>
                        </a:rPr>
                        <a:t>Education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$21,794,754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$22,258,047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$26,821,025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5663641"/>
                  </a:ext>
                </a:extLst>
              </a:tr>
              <a:tr h="417372">
                <a:tc>
                  <a:txBody>
                    <a:bodyPr/>
                    <a:lstStyle/>
                    <a:p>
                      <a:pPr lvl="1" algn="l" fontAlgn="t"/>
                      <a:r>
                        <a:rPr lang="en-US" sz="2400" b="1" i="0" u="none" strike="noStrike">
                          <a:solidFill>
                            <a:srgbClr val="000000"/>
                          </a:solidFill>
                          <a:effectLst/>
                          <a:latin typeface="+mn-lt"/>
                        </a:rPr>
                        <a:t>Engineering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$12,421,156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$26,581,922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$25,641,736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269748"/>
                  </a:ext>
                </a:extLst>
              </a:tr>
              <a:tr h="417372">
                <a:tc>
                  <a:txBody>
                    <a:bodyPr/>
                    <a:lstStyle/>
                    <a:p>
                      <a:pPr lvl="1" algn="l" fontAlgn="t"/>
                      <a:r>
                        <a:rPr lang="en-US" sz="2400" b="1" i="0" u="none" strike="noStrike">
                          <a:solidFill>
                            <a:srgbClr val="000000"/>
                          </a:solidFill>
                          <a:effectLst/>
                          <a:latin typeface="+mn-lt"/>
                        </a:rPr>
                        <a:t>Health Professions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$3,391,839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$1,575,783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$2,054,849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0021017"/>
                  </a:ext>
                </a:extLst>
              </a:tr>
              <a:tr h="417372">
                <a:tc>
                  <a:txBody>
                    <a:bodyPr/>
                    <a:lstStyle/>
                    <a:p>
                      <a:pPr lvl="1" algn="l" fontAlgn="t"/>
                      <a:r>
                        <a:rPr lang="en-US" sz="2400" b="1" i="0" u="none" strike="noStrike">
                          <a:solidFill>
                            <a:srgbClr val="000000"/>
                          </a:solidFill>
                          <a:effectLst/>
                          <a:latin typeface="+mn-lt"/>
                        </a:rPr>
                        <a:t>Journalism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$494,467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$288,118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$98,879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676907"/>
                  </a:ext>
                </a:extLst>
              </a:tr>
              <a:tr h="417372">
                <a:tc>
                  <a:txBody>
                    <a:bodyPr/>
                    <a:lstStyle/>
                    <a:p>
                      <a:pPr lvl="1" algn="l">
                        <a:buNone/>
                      </a:pPr>
                      <a:r>
                        <a:rPr lang="en-US" sz="2400" b="1" i="0" u="none" strike="noStrike">
                          <a:solidFill>
                            <a:srgbClr val="000000"/>
                          </a:solidFill>
                          <a:effectLst/>
                          <a:latin typeface="+mn-lt"/>
                        </a:rPr>
                        <a:t>Law</a:t>
                      </a:r>
                    </a:p>
                  </a:txBody>
                  <a:tcPr marL="9524" marR="9524" marT="9524" marB="0">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endParaRPr lang="en-US"/>
                    </a:p>
                  </a:txBody>
                  <a:tcPr marL="9524" marR="9524" marT="9524"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endParaRPr lang="en-US"/>
                    </a:p>
                  </a:txBody>
                  <a:tcPr marL="9524" marR="9524" marT="9524"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endParaRPr lang="en-US"/>
                    </a:p>
                  </a:txBody>
                  <a:tcPr marL="9524" marR="9524" marT="9524"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645916417"/>
                  </a:ext>
                </a:extLst>
              </a:tr>
              <a:tr h="417372">
                <a:tc>
                  <a:txBody>
                    <a:bodyPr/>
                    <a:lstStyle/>
                    <a:p>
                      <a:pPr lvl="1" algn="l" fontAlgn="t"/>
                      <a:r>
                        <a:rPr lang="en-US" sz="2400" b="1" i="0" u="none" strike="noStrike">
                          <a:solidFill>
                            <a:srgbClr val="000000"/>
                          </a:solidFill>
                          <a:effectLst/>
                          <a:latin typeface="+mn-lt"/>
                        </a:rPr>
                        <a:t>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$29,569,780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$35,325,357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$58,489,675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482904"/>
                  </a:ext>
                </a:extLst>
              </a:tr>
              <a:tr h="417372">
                <a:tc>
                  <a:txBody>
                    <a:bodyPr/>
                    <a:lstStyle/>
                    <a:p>
                      <a:pPr lvl="1" algn="l" fontAlgn="t"/>
                      <a:r>
                        <a:rPr lang="en-US" sz="2400" b="1" i="0" u="none" strike="noStrike">
                          <a:solidFill>
                            <a:srgbClr val="000000"/>
                          </a:solidFill>
                          <a:effectLst/>
                          <a:latin typeface="+mn-lt"/>
                        </a:rPr>
                        <a:t>Nursing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$5,136,530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$5,576,425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$481,795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685044"/>
                  </a:ext>
                </a:extLst>
              </a:tr>
              <a:tr h="417372">
                <a:tc>
                  <a:txBody>
                    <a:bodyPr/>
                    <a:lstStyle/>
                    <a:p>
                      <a:pPr lvl="1" algn="l" fontAlgn="t"/>
                      <a:r>
                        <a:rPr lang="en-US" sz="2400" b="1" i="0" u="none" strike="noStrike">
                          <a:solidFill>
                            <a:srgbClr val="000000"/>
                          </a:solidFill>
                          <a:effectLst/>
                          <a:latin typeface="+mn-lt"/>
                        </a:rPr>
                        <a:t>Veterinary 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$7,630,293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$13,388,271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$12,564,539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573446"/>
                  </a:ext>
                </a:extLst>
              </a:tr>
              <a:tr h="417372">
                <a:tc>
                  <a:txBody>
                    <a:bodyPr/>
                    <a:lstStyle/>
                    <a:p>
                      <a:pPr lvl="1" algn="l" fontAlgn="t"/>
                      <a:r>
                        <a:rPr lang="en-US" sz="2400" b="1" i="0" u="none" strike="noStrike">
                          <a:solidFill>
                            <a:srgbClr val="000000"/>
                          </a:solidFill>
                          <a:effectLst/>
                          <a:latin typeface="+mn-lt"/>
                        </a:rPr>
                        <a:t>Extension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$635,539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$1,173,021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$893,744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1710542"/>
                  </a:ext>
                </a:extLst>
              </a:tr>
            </a:tbl>
          </a:graphicData>
        </a:graphic>
      </p:graphicFrame>
      <p:sp>
        <p:nvSpPr>
          <p:cNvPr id="3" name="Slide Number Placeholder 2">
            <a:extLst>
              <a:ext uri="{FF2B5EF4-FFF2-40B4-BE49-F238E27FC236}">
                <a16:creationId xmlns:a16="http://schemas.microsoft.com/office/drawing/2014/main" id="{D5A653B7-B4FD-4694-AA77-6A28D987B63F}"/>
              </a:ext>
            </a:extLst>
          </p:cNvPr>
          <p:cNvSpPr>
            <a:spLocks noGrp="1"/>
          </p:cNvSpPr>
          <p:nvPr>
            <p:ph type="sldNum" sz="quarter" idx="12"/>
          </p:nvPr>
        </p:nvSpPr>
        <p:spPr>
          <a:xfrm>
            <a:off x="8610600" y="6537953"/>
            <a:ext cx="2743200" cy="365125"/>
          </a:xfrm>
        </p:spPr>
        <p:txBody>
          <a:bodyPr/>
          <a:lstStyle/>
          <a:p>
            <a:fld id="{73DAF2A4-49B6-8442-B8FB-AEEAA181B44E}" type="slidenum">
              <a:rPr lang="en-US" smtClean="0"/>
              <a:t>18</a:t>
            </a:fld>
            <a:endParaRPr lang="en-US"/>
          </a:p>
        </p:txBody>
      </p:sp>
    </p:spTree>
    <p:extLst>
      <p:ext uri="{BB962C8B-B14F-4D97-AF65-F5344CB8AC3E}">
        <p14:creationId xmlns:p14="http://schemas.microsoft.com/office/powerpoint/2010/main" val="21267764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E5D52F-FC85-B145-8800-C58C56CFE635}"/>
              </a:ext>
            </a:extLst>
          </p:cNvPr>
          <p:cNvGraphicFramePr>
            <a:graphicFrameLocks noGrp="1"/>
          </p:cNvGraphicFramePr>
          <p:nvPr>
            <p:extLst>
              <p:ext uri="{D42A27DB-BD31-4B8C-83A1-F6EECF244321}">
                <p14:modId xmlns:p14="http://schemas.microsoft.com/office/powerpoint/2010/main" val="3733607253"/>
              </p:ext>
            </p:extLst>
          </p:nvPr>
        </p:nvGraphicFramePr>
        <p:xfrm>
          <a:off x="198119" y="482631"/>
          <a:ext cx="11795761" cy="5892738"/>
        </p:xfrm>
        <a:graphic>
          <a:graphicData uri="http://schemas.openxmlformats.org/drawingml/2006/table">
            <a:tbl>
              <a:tblPr firstRow="1" bandRow="1">
                <a:tableStyleId>{EB9631B5-78F2-41C9-869B-9F39066F8104}</a:tableStyleId>
              </a:tblPr>
              <a:tblGrid>
                <a:gridCol w="4135756">
                  <a:extLst>
                    <a:ext uri="{9D8B030D-6E8A-4147-A177-3AD203B41FA5}">
                      <a16:colId xmlns:a16="http://schemas.microsoft.com/office/drawing/2014/main" val="3627071791"/>
                    </a:ext>
                  </a:extLst>
                </a:gridCol>
                <a:gridCol w="2553335">
                  <a:extLst>
                    <a:ext uri="{9D8B030D-6E8A-4147-A177-3AD203B41FA5}">
                      <a16:colId xmlns:a16="http://schemas.microsoft.com/office/drawing/2014/main" val="1539402867"/>
                    </a:ext>
                  </a:extLst>
                </a:gridCol>
                <a:gridCol w="2553335">
                  <a:extLst>
                    <a:ext uri="{9D8B030D-6E8A-4147-A177-3AD203B41FA5}">
                      <a16:colId xmlns:a16="http://schemas.microsoft.com/office/drawing/2014/main" val="835772261"/>
                    </a:ext>
                  </a:extLst>
                </a:gridCol>
                <a:gridCol w="2553335">
                  <a:extLst>
                    <a:ext uri="{9D8B030D-6E8A-4147-A177-3AD203B41FA5}">
                      <a16:colId xmlns:a16="http://schemas.microsoft.com/office/drawing/2014/main" val="1134560342"/>
                    </a:ext>
                  </a:extLst>
                </a:gridCol>
              </a:tblGrid>
              <a:tr h="435382">
                <a:tc gridSpan="4">
                  <a:txBody>
                    <a:bodyPr/>
                    <a:lstStyle/>
                    <a:p>
                      <a:pPr algn="ctr" fontAlgn="b"/>
                      <a:r>
                        <a:rPr lang="en-US" sz="2800" u="none" strike="noStrike">
                          <a:solidFill>
                            <a:schemeClr val="tx1"/>
                          </a:solidFill>
                          <a:effectLst/>
                          <a:latin typeface="Arial Black" panose="020B0A04020102020204" pitchFamily="34" charset="0"/>
                        </a:rPr>
                        <a:t>MU Federal R&amp;D Expenditures</a:t>
                      </a:r>
                      <a:endParaRPr lang="en-US" sz="2800" b="0" i="0" u="none" strike="noStrike">
                        <a:solidFill>
                          <a:schemeClr val="tx1"/>
                        </a:solidFill>
                        <a:effectLst/>
                        <a:latin typeface="Arial Black" panose="020B0A040201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541770"/>
                  </a:ext>
                </a:extLst>
              </a:tr>
              <a:tr h="435382">
                <a:tc>
                  <a:txBody>
                    <a:bodyPr/>
                    <a:lstStyle/>
                    <a:p>
                      <a:pPr algn="l" fontAlgn="b"/>
                      <a:r>
                        <a:rPr lang="en-US" sz="2800" u="none" strike="noStrike">
                          <a:effectLst/>
                        </a:rPr>
                        <a:t> </a:t>
                      </a:r>
                      <a:endParaRPr lang="en-US" sz="2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FY16</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FY19</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FY21</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624424"/>
                  </a:ext>
                </a:extLst>
              </a:tr>
              <a:tr h="418354">
                <a:tc>
                  <a:txBody>
                    <a:bodyPr/>
                    <a:lstStyle/>
                    <a:p>
                      <a:pPr lvl="1" algn="l" fontAlgn="t"/>
                      <a:r>
                        <a:rPr lang="en-US" sz="2400" b="1" i="0" u="none" strike="noStrike">
                          <a:solidFill>
                            <a:srgbClr val="000000"/>
                          </a:solidFill>
                          <a:effectLst/>
                          <a:latin typeface="+mn-lt"/>
                        </a:rPr>
                        <a:t>CAFNR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$23,082,008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$24,921,531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$27,154,149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222733"/>
                  </a:ext>
                </a:extLst>
              </a:tr>
              <a:tr h="418354">
                <a:tc>
                  <a:txBody>
                    <a:bodyPr/>
                    <a:lstStyle/>
                    <a:p>
                      <a:pPr lvl="1" algn="l" fontAlgn="t"/>
                      <a:r>
                        <a:rPr lang="en-US" sz="2400" b="1" i="0" u="none" strike="noStrike">
                          <a:solidFill>
                            <a:srgbClr val="000000"/>
                          </a:solidFill>
                          <a:effectLst/>
                          <a:latin typeface="+mn-lt"/>
                        </a:rPr>
                        <a:t>Arts &amp; Science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$25,342,712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$27,738,367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$19,176,843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322266"/>
                  </a:ext>
                </a:extLst>
              </a:tr>
              <a:tr h="418354">
                <a:tc>
                  <a:txBody>
                    <a:bodyPr/>
                    <a:lstStyle/>
                    <a:p>
                      <a:pPr lvl="1" algn="l" fontAlgn="t"/>
                      <a:r>
                        <a:rPr lang="en-US" sz="2400" b="1" i="0" u="none" strike="noStrike">
                          <a:solidFill>
                            <a:srgbClr val="000000"/>
                          </a:solidFill>
                          <a:effectLst/>
                          <a:latin typeface="+mn-lt"/>
                        </a:rPr>
                        <a:t>Business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2400" b="0" i="0" u="none" strike="noStrike">
                          <a:solidFill>
                            <a:srgbClr val="000000"/>
                          </a:solidFill>
                          <a:effectLst/>
                          <a:latin typeface="+mn-lt"/>
                        </a:rPr>
                        <a:t>$21,420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FF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70752714"/>
                  </a:ext>
                </a:extLst>
              </a:tr>
              <a:tr h="418354">
                <a:tc>
                  <a:txBody>
                    <a:bodyPr/>
                    <a:lstStyle/>
                    <a:p>
                      <a:pPr lvl="1" algn="l" fontAlgn="t"/>
                      <a:r>
                        <a:rPr lang="en-US" sz="2400" b="1" i="0" u="none" strike="noStrike">
                          <a:solidFill>
                            <a:srgbClr val="000000"/>
                          </a:solidFill>
                          <a:effectLst/>
                          <a:latin typeface="+mn-lt"/>
                        </a:rPr>
                        <a:t>Education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$9,108,990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$12,629,420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$16,010,162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5663641"/>
                  </a:ext>
                </a:extLst>
              </a:tr>
              <a:tr h="418354">
                <a:tc>
                  <a:txBody>
                    <a:bodyPr/>
                    <a:lstStyle/>
                    <a:p>
                      <a:pPr lvl="1" algn="l" fontAlgn="t"/>
                      <a:r>
                        <a:rPr lang="en-US" sz="2400" b="1" i="0" u="none" strike="noStrike">
                          <a:solidFill>
                            <a:srgbClr val="000000"/>
                          </a:solidFill>
                          <a:effectLst/>
                          <a:latin typeface="+mn-lt"/>
                        </a:rPr>
                        <a:t>Engineering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$13,077,169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$17,055,548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$22,432,297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269748"/>
                  </a:ext>
                </a:extLst>
              </a:tr>
              <a:tr h="418354">
                <a:tc>
                  <a:txBody>
                    <a:bodyPr/>
                    <a:lstStyle/>
                    <a:p>
                      <a:pPr lvl="1" algn="l" fontAlgn="t"/>
                      <a:r>
                        <a:rPr lang="en-US" sz="2400" b="1" i="0" u="none" strike="noStrike">
                          <a:solidFill>
                            <a:srgbClr val="000000"/>
                          </a:solidFill>
                          <a:effectLst/>
                          <a:latin typeface="+mn-lt"/>
                        </a:rPr>
                        <a:t>Health Professions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$3,125,694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$2,019,553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$2,333,859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0021017"/>
                  </a:ext>
                </a:extLst>
              </a:tr>
              <a:tr h="418354">
                <a:tc>
                  <a:txBody>
                    <a:bodyPr/>
                    <a:lstStyle/>
                    <a:p>
                      <a:pPr lvl="1" algn="l" fontAlgn="t"/>
                      <a:r>
                        <a:rPr lang="en-US" sz="2400" b="1" i="0" u="none" strike="noStrike">
                          <a:solidFill>
                            <a:srgbClr val="000000"/>
                          </a:solidFill>
                          <a:effectLst/>
                          <a:latin typeface="+mn-lt"/>
                        </a:rPr>
                        <a:t>Journalism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$84,690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$322,607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$515,407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676907"/>
                  </a:ext>
                </a:extLst>
              </a:tr>
              <a:tr h="418354">
                <a:tc>
                  <a:txBody>
                    <a:bodyPr/>
                    <a:lstStyle/>
                    <a:p>
                      <a:pPr lvl="1" algn="l" fontAlgn="t"/>
                      <a:r>
                        <a:rPr lang="en-US" sz="2400" b="1" i="0" u="none" strike="noStrike">
                          <a:solidFill>
                            <a:srgbClr val="000000"/>
                          </a:solidFill>
                          <a:effectLst/>
                          <a:latin typeface="+mn-lt"/>
                        </a:rPr>
                        <a:t>Law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ctr"/>
                      <a:r>
                        <a:rPr lang="en-US" sz="2400" b="0" i="0" u="none" strike="noStrike">
                          <a:solidFill>
                            <a:srgbClr val="00B050"/>
                          </a:solidFill>
                          <a:effectLst/>
                          <a:latin typeface="+mn-lt"/>
                        </a:rPr>
                        <a:t>$151,892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482904"/>
                  </a:ext>
                </a:extLst>
              </a:tr>
              <a:tr h="418354">
                <a:tc>
                  <a:txBody>
                    <a:bodyPr/>
                    <a:lstStyle/>
                    <a:p>
                      <a:pPr lvl="1" algn="l" fontAlgn="t"/>
                      <a:r>
                        <a:rPr lang="en-US" sz="2400" b="1" i="0" u="none" strike="noStrike">
                          <a:solidFill>
                            <a:srgbClr val="000000"/>
                          </a:solidFill>
                          <a:effectLst/>
                          <a:latin typeface="+mn-lt"/>
                        </a:rPr>
                        <a:t>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$25,424,656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$28,909,228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$47,094,055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685044"/>
                  </a:ext>
                </a:extLst>
              </a:tr>
              <a:tr h="418354">
                <a:tc>
                  <a:txBody>
                    <a:bodyPr/>
                    <a:lstStyle/>
                    <a:p>
                      <a:pPr lvl="1" algn="l" fontAlgn="t"/>
                      <a:r>
                        <a:rPr lang="en-US" sz="2400" b="1" i="0" u="none" strike="noStrike">
                          <a:solidFill>
                            <a:srgbClr val="000000"/>
                          </a:solidFill>
                          <a:effectLst/>
                          <a:latin typeface="+mn-lt"/>
                        </a:rPr>
                        <a:t>Nursing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$5,209,191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$5,726,340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$2,989,454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573446"/>
                  </a:ext>
                </a:extLst>
              </a:tr>
              <a:tr h="418354">
                <a:tc>
                  <a:txBody>
                    <a:bodyPr/>
                    <a:lstStyle/>
                    <a:p>
                      <a:pPr lvl="1" algn="l" fontAlgn="t"/>
                      <a:r>
                        <a:rPr lang="en-US" sz="2400" b="1" i="0" u="none" strike="noStrike">
                          <a:solidFill>
                            <a:srgbClr val="000000"/>
                          </a:solidFill>
                          <a:effectLst/>
                          <a:latin typeface="+mn-lt"/>
                        </a:rPr>
                        <a:t>Veterinary 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$8,196,433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$10,467,752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B050"/>
                          </a:solidFill>
                          <a:effectLst/>
                          <a:latin typeface="+mn-lt"/>
                        </a:rPr>
                        <a:t>$12,606,536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1710542"/>
                  </a:ext>
                </a:extLst>
              </a:tr>
              <a:tr h="418354">
                <a:tc>
                  <a:txBody>
                    <a:bodyPr/>
                    <a:lstStyle/>
                    <a:p>
                      <a:pPr lvl="1" algn="l" fontAlgn="t"/>
                      <a:r>
                        <a:rPr lang="en-US" sz="2400" b="1" i="0" u="none" strike="noStrike">
                          <a:solidFill>
                            <a:srgbClr val="000000"/>
                          </a:solidFill>
                          <a:effectLst/>
                          <a:latin typeface="+mn-lt"/>
                        </a:rPr>
                        <a:t>Extension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$660,229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$853,773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FF0000"/>
                          </a:solidFill>
                          <a:effectLst/>
                          <a:latin typeface="+mn-lt"/>
                        </a:rPr>
                        <a:t>$92,771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552753"/>
                  </a:ext>
                </a:extLst>
              </a:tr>
            </a:tbl>
          </a:graphicData>
        </a:graphic>
      </p:graphicFrame>
      <p:sp>
        <p:nvSpPr>
          <p:cNvPr id="3" name="Slide Number Placeholder 2">
            <a:extLst>
              <a:ext uri="{FF2B5EF4-FFF2-40B4-BE49-F238E27FC236}">
                <a16:creationId xmlns:a16="http://schemas.microsoft.com/office/drawing/2014/main" id="{E061D790-6968-49E5-9ED1-0023B255B12A}"/>
              </a:ext>
            </a:extLst>
          </p:cNvPr>
          <p:cNvSpPr>
            <a:spLocks noGrp="1"/>
          </p:cNvSpPr>
          <p:nvPr>
            <p:ph type="sldNum" sz="quarter" idx="12"/>
          </p:nvPr>
        </p:nvSpPr>
        <p:spPr>
          <a:xfrm>
            <a:off x="8619744" y="6492875"/>
            <a:ext cx="2743200" cy="365125"/>
          </a:xfrm>
        </p:spPr>
        <p:txBody>
          <a:bodyPr/>
          <a:lstStyle/>
          <a:p>
            <a:fld id="{73DAF2A4-49B6-8442-B8FB-AEEAA181B44E}" type="slidenum">
              <a:rPr lang="en-US" smtClean="0"/>
              <a:t>19</a:t>
            </a:fld>
            <a:endParaRPr lang="en-US"/>
          </a:p>
        </p:txBody>
      </p:sp>
    </p:spTree>
    <p:extLst>
      <p:ext uri="{BB962C8B-B14F-4D97-AF65-F5344CB8AC3E}">
        <p14:creationId xmlns:p14="http://schemas.microsoft.com/office/powerpoint/2010/main" val="37255143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61E15A-871A-45E3-8E88-0D7F91A80B35}"/>
              </a:ext>
            </a:extLst>
          </p:cNvPr>
          <p:cNvSpPr>
            <a:spLocks noGrp="1"/>
          </p:cNvSpPr>
          <p:nvPr>
            <p:ph type="ctrTitle"/>
          </p:nvPr>
        </p:nvSpPr>
        <p:spPr>
          <a:xfrm>
            <a:off x="1524000" y="1492285"/>
            <a:ext cx="9144000" cy="1702447"/>
          </a:xfrm>
        </p:spPr>
        <p:txBody>
          <a:bodyPr>
            <a:normAutofit/>
          </a:bodyPr>
          <a:lstStyle/>
          <a:p>
            <a:r>
              <a:rPr lang="en-US" sz="4800">
                <a:solidFill>
                  <a:schemeClr val="tx1">
                    <a:lumMod val="95000"/>
                    <a:lumOff val="5000"/>
                  </a:schemeClr>
                </a:solidFill>
              </a:rPr>
              <a:t>MU R&amp;D Performance</a:t>
            </a:r>
          </a:p>
        </p:txBody>
      </p:sp>
    </p:spTree>
    <p:extLst>
      <p:ext uri="{BB962C8B-B14F-4D97-AF65-F5344CB8AC3E}">
        <p14:creationId xmlns:p14="http://schemas.microsoft.com/office/powerpoint/2010/main" val="13211106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61E15A-871A-45E3-8E88-0D7F91A80B35}"/>
              </a:ext>
            </a:extLst>
          </p:cNvPr>
          <p:cNvSpPr>
            <a:spLocks noGrp="1"/>
          </p:cNvSpPr>
          <p:nvPr>
            <p:ph type="ctrTitle"/>
          </p:nvPr>
        </p:nvSpPr>
        <p:spPr>
          <a:xfrm>
            <a:off x="1524000" y="1492285"/>
            <a:ext cx="9144000" cy="1702447"/>
          </a:xfrm>
        </p:spPr>
        <p:txBody>
          <a:bodyPr>
            <a:normAutofit/>
          </a:bodyPr>
          <a:lstStyle/>
          <a:p>
            <a:r>
              <a:rPr lang="en-US" sz="4800">
                <a:solidFill>
                  <a:schemeClr val="tx1">
                    <a:lumMod val="95000"/>
                    <a:lumOff val="5000"/>
                  </a:schemeClr>
                </a:solidFill>
              </a:rPr>
              <a:t>MU’s Focus in Growing Research Performance</a:t>
            </a:r>
          </a:p>
        </p:txBody>
      </p:sp>
    </p:spTree>
    <p:extLst>
      <p:ext uri="{BB962C8B-B14F-4D97-AF65-F5344CB8AC3E}">
        <p14:creationId xmlns:p14="http://schemas.microsoft.com/office/powerpoint/2010/main" val="13328917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E0C3F-DD45-7046-9495-BB69DFE1FA80}"/>
              </a:ext>
            </a:extLst>
          </p:cNvPr>
          <p:cNvPicPr>
            <a:picLocks noChangeAspect="1"/>
          </p:cNvPicPr>
          <p:nvPr/>
        </p:nvPicPr>
        <p:blipFill>
          <a:blip r:embed="rId2"/>
          <a:stretch>
            <a:fillRect/>
          </a:stretch>
        </p:blipFill>
        <p:spPr>
          <a:xfrm>
            <a:off x="1638363" y="1"/>
            <a:ext cx="9144000" cy="6857999"/>
          </a:xfrm>
          <a:prstGeom prst="rect">
            <a:avLst/>
          </a:prstGeom>
        </p:spPr>
      </p:pic>
      <p:sp>
        <p:nvSpPr>
          <p:cNvPr id="3" name="Slide Number Placeholder 2">
            <a:extLst>
              <a:ext uri="{FF2B5EF4-FFF2-40B4-BE49-F238E27FC236}">
                <a16:creationId xmlns:a16="http://schemas.microsoft.com/office/drawing/2014/main" id="{ECDD47C2-55F0-4885-A1AE-8A625FA586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1966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907136-638B-6F49-8EA4-333F486A5EF3}"/>
              </a:ext>
            </a:extLst>
          </p:cNvPr>
          <p:cNvPicPr>
            <a:picLocks noChangeAspect="1"/>
          </p:cNvPicPr>
          <p:nvPr/>
        </p:nvPicPr>
        <p:blipFill>
          <a:blip r:embed="rId2"/>
          <a:stretch>
            <a:fillRect/>
          </a:stretch>
        </p:blipFill>
        <p:spPr>
          <a:xfrm>
            <a:off x="1383464" y="0"/>
            <a:ext cx="9141461" cy="6858000"/>
          </a:xfrm>
          <a:prstGeom prst="rect">
            <a:avLst/>
          </a:prstGeom>
        </p:spPr>
      </p:pic>
      <p:sp>
        <p:nvSpPr>
          <p:cNvPr id="3" name="Slide Number Placeholder 2">
            <a:extLst>
              <a:ext uri="{FF2B5EF4-FFF2-40B4-BE49-F238E27FC236}">
                <a16:creationId xmlns:a16="http://schemas.microsoft.com/office/drawing/2014/main" id="{FD9C23F6-46A4-4C72-BD5B-FD6E459DA7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1463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369C-2650-4E24-90D9-48EF76715231}"/>
              </a:ext>
            </a:extLst>
          </p:cNvPr>
          <p:cNvSpPr>
            <a:spLocks noGrp="1"/>
          </p:cNvSpPr>
          <p:nvPr>
            <p:ph type="title"/>
          </p:nvPr>
        </p:nvSpPr>
        <p:spPr>
          <a:xfrm>
            <a:off x="250371" y="6849"/>
            <a:ext cx="10668000" cy="831352"/>
          </a:xfrm>
        </p:spPr>
        <p:txBody>
          <a:bodyPr>
            <a:normAutofit fontScale="90000"/>
          </a:bodyPr>
          <a:lstStyle/>
          <a:p>
            <a:r>
              <a:rPr lang="en-US" sz="4000" b="1">
                <a:solidFill>
                  <a:schemeClr val="accent6">
                    <a:lumMod val="95000"/>
                    <a:lumOff val="5000"/>
                  </a:schemeClr>
                </a:solidFill>
                <a:latin typeface="Arial Black" panose="020B0604020202020204" pitchFamily="34" charset="0"/>
                <a:cs typeface="Arial Black" panose="020B0604020202020204" pitchFamily="34" charset="0"/>
              </a:rPr>
              <a:t>R&amp;D Elements in the American Jobs Plan</a:t>
            </a:r>
          </a:p>
        </p:txBody>
      </p:sp>
      <p:sp>
        <p:nvSpPr>
          <p:cNvPr id="3" name="Content Placeholder 2">
            <a:extLst>
              <a:ext uri="{FF2B5EF4-FFF2-40B4-BE49-F238E27FC236}">
                <a16:creationId xmlns:a16="http://schemas.microsoft.com/office/drawing/2014/main" id="{62D4A893-8274-4689-B316-BD44E30B2294}"/>
              </a:ext>
            </a:extLst>
          </p:cNvPr>
          <p:cNvSpPr>
            <a:spLocks noGrp="1"/>
          </p:cNvSpPr>
          <p:nvPr>
            <p:ph idx="1"/>
          </p:nvPr>
        </p:nvSpPr>
        <p:spPr>
          <a:xfrm>
            <a:off x="342899" y="990601"/>
            <a:ext cx="10482944" cy="5410201"/>
          </a:xfrm>
        </p:spPr>
        <p:txBody>
          <a:bodyPr>
            <a:normAutofit fontScale="85000" lnSpcReduction="10000"/>
          </a:bodyPr>
          <a:lstStyle/>
          <a:p>
            <a:r>
              <a:rPr lang="en-US" sz="3200" b="1" u="sng">
                <a:solidFill>
                  <a:schemeClr val="accent6">
                    <a:lumMod val="95000"/>
                    <a:lumOff val="5000"/>
                  </a:schemeClr>
                </a:solidFill>
              </a:rPr>
              <a:t>~$250 billion over 8 years</a:t>
            </a:r>
            <a:r>
              <a:rPr lang="en-US" sz="3200" b="1">
                <a:solidFill>
                  <a:schemeClr val="accent6">
                    <a:lumMod val="95000"/>
                    <a:lumOff val="5000"/>
                  </a:schemeClr>
                </a:solidFill>
              </a:rPr>
              <a:t> </a:t>
            </a:r>
            <a:r>
              <a:rPr lang="en-US" sz="3200">
                <a:solidFill>
                  <a:schemeClr val="accent6">
                    <a:lumMod val="95000"/>
                    <a:lumOff val="5000"/>
                  </a:schemeClr>
                </a:solidFill>
              </a:rPr>
              <a:t>for R&amp;D and related activities. Including:</a:t>
            </a:r>
            <a:endParaRPr lang="en-US" sz="2800">
              <a:solidFill>
                <a:schemeClr val="accent6">
                  <a:lumMod val="95000"/>
                  <a:lumOff val="5000"/>
                </a:schemeClr>
              </a:solidFill>
            </a:endParaRPr>
          </a:p>
          <a:p>
            <a:pPr lvl="1"/>
            <a:r>
              <a:rPr lang="en-US" sz="2800">
                <a:solidFill>
                  <a:schemeClr val="accent6">
                    <a:lumMod val="95000"/>
                    <a:lumOff val="5000"/>
                  </a:schemeClr>
                </a:solidFill>
              </a:rPr>
              <a:t>$50 billion for a new NSF technology directorate </a:t>
            </a:r>
            <a:endParaRPr lang="en-US">
              <a:solidFill>
                <a:schemeClr val="accent6">
                  <a:lumMod val="95000"/>
                  <a:lumOff val="5000"/>
                </a:schemeClr>
              </a:solidFill>
            </a:endParaRPr>
          </a:p>
          <a:p>
            <a:pPr lvl="1"/>
            <a:r>
              <a:rPr lang="en-US" sz="2800">
                <a:solidFill>
                  <a:schemeClr val="accent6">
                    <a:lumMod val="95000"/>
                    <a:lumOff val="5000"/>
                  </a:schemeClr>
                </a:solidFill>
              </a:rPr>
              <a:t>$30 billion for pandemic preparedness</a:t>
            </a:r>
          </a:p>
          <a:p>
            <a:pPr lvl="1"/>
            <a:r>
              <a:rPr lang="en-US" sz="2800">
                <a:solidFill>
                  <a:schemeClr val="accent6">
                    <a:lumMod val="95000"/>
                    <a:lumOff val="5000"/>
                  </a:schemeClr>
                </a:solidFill>
              </a:rPr>
              <a:t>$30 billion for R&amp;D “that spurs innovation and job creation, including in rural areas”</a:t>
            </a:r>
          </a:p>
          <a:p>
            <a:pPr lvl="1"/>
            <a:r>
              <a:rPr lang="en-US" sz="2800">
                <a:solidFill>
                  <a:schemeClr val="accent6">
                    <a:lumMod val="95000"/>
                    <a:lumOff val="5000"/>
                  </a:schemeClr>
                </a:solidFill>
              </a:rPr>
              <a:t>$40 billion for research infrastructure – half to minority institutions</a:t>
            </a:r>
          </a:p>
          <a:p>
            <a:pPr lvl="1"/>
            <a:r>
              <a:rPr lang="en-US" sz="2800">
                <a:solidFill>
                  <a:schemeClr val="accent6">
                    <a:lumMod val="95000"/>
                    <a:lumOff val="5000"/>
                  </a:schemeClr>
                </a:solidFill>
              </a:rPr>
              <a:t>$35 billion for energy / climate technology, including an “ARPA-Climate”</a:t>
            </a:r>
          </a:p>
          <a:p>
            <a:pPr lvl="1"/>
            <a:r>
              <a:rPr lang="en-US" sz="2800">
                <a:solidFill>
                  <a:schemeClr val="accent6">
                    <a:lumMod val="95000"/>
                    <a:lumOff val="5000"/>
                  </a:schemeClr>
                </a:solidFill>
              </a:rPr>
              <a:t>$25 billion for R&amp;D, Centers of Excellence at minority institutions</a:t>
            </a:r>
          </a:p>
          <a:p>
            <a:pPr lvl="1"/>
            <a:r>
              <a:rPr lang="en-US" sz="2800">
                <a:solidFill>
                  <a:schemeClr val="accent6">
                    <a:lumMod val="95000"/>
                    <a:lumOff val="5000"/>
                  </a:schemeClr>
                </a:solidFill>
              </a:rPr>
              <a:t>NIST: $14 billion “to bring together industry, academia, and government to advance technologies and capabilities critical to future competitiveness”</a:t>
            </a:r>
          </a:p>
          <a:p>
            <a:pPr lvl="1"/>
            <a:r>
              <a:rPr lang="en-US" sz="2800">
                <a:solidFill>
                  <a:schemeClr val="accent6">
                    <a:lumMod val="95000"/>
                    <a:lumOff val="5000"/>
                  </a:schemeClr>
                </a:solidFill>
              </a:rPr>
              <a:t>Semiconductors: $50 billion for research and manufacturing</a:t>
            </a:r>
          </a:p>
          <a:p>
            <a:pPr lvl="1"/>
            <a:r>
              <a:rPr lang="en-US" sz="2800">
                <a:solidFill>
                  <a:schemeClr val="accent6">
                    <a:lumMod val="95000"/>
                    <a:lumOff val="5000"/>
                  </a:schemeClr>
                </a:solidFill>
              </a:rPr>
              <a:t>Plus ARPA-Infrastructure, innovation hubs, procurement-driven innovation, supply chain resilience, </a:t>
            </a:r>
            <a:r>
              <a:rPr lang="en-US" sz="2800" err="1">
                <a:solidFill>
                  <a:schemeClr val="accent6">
                    <a:lumMod val="95000"/>
                    <a:lumOff val="5000"/>
                  </a:schemeClr>
                </a:solidFill>
              </a:rPr>
              <a:t>etc</a:t>
            </a:r>
            <a:endParaRPr lang="en-US" sz="2800">
              <a:solidFill>
                <a:schemeClr val="accent6">
                  <a:lumMod val="95000"/>
                  <a:lumOff val="5000"/>
                </a:schemeClr>
              </a:solidFill>
            </a:endParaRPr>
          </a:p>
        </p:txBody>
      </p:sp>
      <p:sp>
        <p:nvSpPr>
          <p:cNvPr id="4" name="TextBox 3">
            <a:extLst>
              <a:ext uri="{FF2B5EF4-FFF2-40B4-BE49-F238E27FC236}">
                <a16:creationId xmlns:a16="http://schemas.microsoft.com/office/drawing/2014/main" id="{3E72D3AD-8304-1C40-B3F7-570FE068F408}"/>
              </a:ext>
            </a:extLst>
          </p:cNvPr>
          <p:cNvSpPr txBox="1"/>
          <p:nvPr/>
        </p:nvSpPr>
        <p:spPr>
          <a:xfrm>
            <a:off x="7811680" y="5867399"/>
            <a:ext cx="3492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Calibri" panose="020F0502020204030204"/>
                <a:ea typeface="+mn-ea"/>
                <a:cs typeface="+mn-cs"/>
              </a:rPr>
              <a:t>Slide from Matt </a:t>
            </a:r>
            <a:r>
              <a:rPr kumimoji="0" lang="en-US" sz="1800" b="1" i="0" u="none" strike="noStrike" kern="1200" cap="none" spc="0" normalizeH="0" baseline="0" noProof="0" dirty="0" err="1">
                <a:ln>
                  <a:noFill/>
                </a:ln>
                <a:solidFill>
                  <a:srgbClr val="0432FF"/>
                </a:solidFill>
                <a:effectLst/>
                <a:uLnTx/>
                <a:uFillTx/>
                <a:latin typeface="Calibri" panose="020F0502020204030204"/>
                <a:ea typeface="+mn-ea"/>
                <a:cs typeface="+mn-cs"/>
              </a:rPr>
              <a:t>Hourihan</a:t>
            </a:r>
            <a:r>
              <a:rPr kumimoji="0" lang="en-US" sz="1800" b="1" i="0" u="none" strike="noStrike" kern="1200" cap="none" spc="0" normalizeH="0" baseline="0" noProof="0" dirty="0">
                <a:ln>
                  <a:noFill/>
                </a:ln>
                <a:solidFill>
                  <a:srgbClr val="0432FF"/>
                </a:solidFill>
                <a:effectLst/>
                <a:uLnTx/>
                <a:uFillTx/>
                <a:latin typeface="Calibri" panose="020F0502020204030204"/>
                <a:ea typeface="+mn-ea"/>
                <a:cs typeface="+mn-cs"/>
              </a:rPr>
              <a:t> of AAAS</a:t>
            </a:r>
          </a:p>
        </p:txBody>
      </p:sp>
    </p:spTree>
    <p:extLst>
      <p:ext uri="{BB962C8B-B14F-4D97-AF65-F5344CB8AC3E}">
        <p14:creationId xmlns:p14="http://schemas.microsoft.com/office/powerpoint/2010/main" val="2720323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CAFF6B-A200-3440-B1B3-F457FB55E343}"/>
              </a:ext>
            </a:extLst>
          </p:cNvPr>
          <p:cNvSpPr txBox="1">
            <a:spLocks/>
          </p:cNvSpPr>
          <p:nvPr/>
        </p:nvSpPr>
        <p:spPr>
          <a:xfrm>
            <a:off x="441666" y="868777"/>
            <a:ext cx="6672208" cy="5989223"/>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Biomedical Engineering &amp; Biophysics</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Cell &amp; Cancer Biology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Chemical Biology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Chromosome Biology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Computational Biology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Developmental Biology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Molecular Biology &amp; Biochemistry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RNA Biology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Stem Cell Biology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Structural Biology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Systems Biology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Epidemiology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Genetics &amp; Genomics</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1" i="0" u="none" strike="noStrike" kern="1200" cap="none" spc="0" normalizeH="0" baseline="0" noProof="0">
                <a:ln>
                  <a:noFill/>
                </a:ln>
                <a:solidFill>
                  <a:srgbClr val="0432FF"/>
                </a:solidFill>
                <a:effectLst/>
                <a:uLnTx/>
                <a:uFillTx/>
                <a:latin typeface="Calibri" panose="020F0502020204030204"/>
                <a:ea typeface="+mn-ea"/>
                <a:cs typeface="+mn-cs"/>
              </a:rPr>
              <a:t>Health Disparities</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Immunology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Microbiology &amp; Infectious Diseases</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Molecular Pharmacology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Neuroscience</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1" i="0" u="none" strike="noStrike" kern="1200" cap="none" spc="0" normalizeH="0" baseline="0" noProof="0">
                <a:ln>
                  <a:noFill/>
                </a:ln>
                <a:solidFill>
                  <a:srgbClr val="0432FF"/>
                </a:solidFill>
                <a:effectLst/>
                <a:uLnTx/>
                <a:uFillTx/>
                <a:latin typeface="Calibri" panose="020F0502020204030204"/>
                <a:ea typeface="+mn-ea"/>
                <a:cs typeface="+mn-cs"/>
              </a:rPr>
              <a:t>Social &amp; Behavioral Sciences</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Virology</a:t>
            </a: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7663" marR="0" lvl="0" indent="-338138" algn="l" defTabSz="914400" rtl="0" eaLnBrk="1" fontAlgn="auto" latinLnBrk="0" hangingPunct="1">
              <a:lnSpc>
                <a:spcPct val="100000"/>
              </a:lnSpc>
              <a:spcBef>
                <a:spcPts val="400"/>
              </a:spcBef>
              <a:spcAft>
                <a:spcPts val="0"/>
              </a:spcAft>
              <a:buClrTx/>
              <a:buSzTx/>
              <a:buFont typeface="Wingdings" pitchFamily="2" charset="2"/>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picture containing blue&#10;&#10;Description automatically generated">
            <a:extLst>
              <a:ext uri="{FF2B5EF4-FFF2-40B4-BE49-F238E27FC236}">
                <a16:creationId xmlns:a16="http://schemas.microsoft.com/office/drawing/2014/main" id="{46D458C7-1EC0-C64D-B6B3-FC68885AB1F0}"/>
              </a:ext>
            </a:extLst>
          </p:cNvPr>
          <p:cNvPicPr>
            <a:picLocks noChangeAspect="1"/>
          </p:cNvPicPr>
          <p:nvPr/>
        </p:nvPicPr>
        <p:blipFill rotWithShape="1">
          <a:blip r:embed="rId2"/>
          <a:srcRect l="51845"/>
          <a:stretch/>
        </p:blipFill>
        <p:spPr>
          <a:xfrm rot="16200000">
            <a:off x="7621439" y="2068823"/>
            <a:ext cx="5527255" cy="3359185"/>
          </a:xfrm>
          <a:prstGeom prst="rect">
            <a:avLst/>
          </a:prstGeom>
        </p:spPr>
      </p:pic>
      <p:pic>
        <p:nvPicPr>
          <p:cNvPr id="8" name="Picture 7" descr="A picture containing person, crowd&#10;&#10;Description automatically generated">
            <a:extLst>
              <a:ext uri="{FF2B5EF4-FFF2-40B4-BE49-F238E27FC236}">
                <a16:creationId xmlns:a16="http://schemas.microsoft.com/office/drawing/2014/main" id="{B8121178-C3F5-3D4F-BA60-2ED51F84D976}"/>
              </a:ext>
            </a:extLst>
          </p:cNvPr>
          <p:cNvPicPr>
            <a:picLocks noChangeAspect="1"/>
          </p:cNvPicPr>
          <p:nvPr/>
        </p:nvPicPr>
        <p:blipFill rotWithShape="1">
          <a:blip r:embed="rId3"/>
          <a:srcRect l="10412"/>
          <a:stretch/>
        </p:blipFill>
        <p:spPr>
          <a:xfrm>
            <a:off x="5157061" y="980827"/>
            <a:ext cx="4176979" cy="5531216"/>
          </a:xfrm>
          <a:prstGeom prst="rect">
            <a:avLst/>
          </a:prstGeom>
        </p:spPr>
      </p:pic>
      <p:sp>
        <p:nvSpPr>
          <p:cNvPr id="4" name="Title 3">
            <a:extLst>
              <a:ext uri="{FF2B5EF4-FFF2-40B4-BE49-F238E27FC236}">
                <a16:creationId xmlns:a16="http://schemas.microsoft.com/office/drawing/2014/main" id="{EB413D57-27B2-44DC-8491-528FD5CFDB2A}"/>
              </a:ext>
            </a:extLst>
          </p:cNvPr>
          <p:cNvSpPr>
            <a:spLocks noGrp="1"/>
          </p:cNvSpPr>
          <p:nvPr>
            <p:ph type="title"/>
          </p:nvPr>
        </p:nvSpPr>
        <p:spPr>
          <a:xfrm>
            <a:off x="609600" y="67063"/>
            <a:ext cx="10972800" cy="799734"/>
          </a:xfrm>
        </p:spPr>
        <p:txBody>
          <a:bodyPr>
            <a:normAutofit/>
          </a:bodyPr>
          <a:lstStyle/>
          <a:p>
            <a:r>
              <a:rPr lang="en-US" sz="3600"/>
              <a:t>Key Scientific Focus Areas of NIH</a:t>
            </a:r>
          </a:p>
        </p:txBody>
      </p:sp>
      <p:sp>
        <p:nvSpPr>
          <p:cNvPr id="2" name="Slide Number Placeholder 1">
            <a:extLst>
              <a:ext uri="{FF2B5EF4-FFF2-40B4-BE49-F238E27FC236}">
                <a16:creationId xmlns:a16="http://schemas.microsoft.com/office/drawing/2014/main" id="{6F0012A1-208F-4FE4-9117-E0F57872A5AA}"/>
              </a:ext>
            </a:extLst>
          </p:cNvPr>
          <p:cNvSpPr>
            <a:spLocks noGrp="1"/>
          </p:cNvSpPr>
          <p:nvPr>
            <p:ph type="sldNum" sz="quarter" idx="12"/>
          </p:nvPr>
        </p:nvSpPr>
        <p:spPr>
          <a:xfrm>
            <a:off x="8921496"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3427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ED7338-F315-4096-BA37-A0BA77D89CF0}"/>
              </a:ext>
            </a:extLst>
          </p:cNvPr>
          <p:cNvPicPr>
            <a:picLocks noChangeAspect="1"/>
          </p:cNvPicPr>
          <p:nvPr/>
        </p:nvPicPr>
        <p:blipFill>
          <a:blip r:embed="rId2"/>
          <a:stretch>
            <a:fillRect/>
          </a:stretch>
        </p:blipFill>
        <p:spPr>
          <a:xfrm>
            <a:off x="1590929" y="0"/>
            <a:ext cx="9143492" cy="6858000"/>
          </a:xfrm>
          <a:prstGeom prst="rect">
            <a:avLst/>
          </a:prstGeom>
        </p:spPr>
      </p:pic>
      <p:sp>
        <p:nvSpPr>
          <p:cNvPr id="5" name="Rectangle 4">
            <a:extLst>
              <a:ext uri="{FF2B5EF4-FFF2-40B4-BE49-F238E27FC236}">
                <a16:creationId xmlns:a16="http://schemas.microsoft.com/office/drawing/2014/main" id="{54F36922-1725-E443-B68E-4EDBE8D1BA94}"/>
              </a:ext>
            </a:extLst>
          </p:cNvPr>
          <p:cNvSpPr/>
          <p:nvPr/>
        </p:nvSpPr>
        <p:spPr>
          <a:xfrm>
            <a:off x="2283751" y="845520"/>
            <a:ext cx="48220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2FF"/>
                </a:solidFill>
                <a:effectLst/>
                <a:uLnTx/>
                <a:uFillTx/>
                <a:latin typeface="Calibri" panose="020F0502020204030204"/>
                <a:ea typeface="+mn-ea"/>
                <a:cs typeface="+mn-cs"/>
              </a:rPr>
              <a:t>Securing American Leadership in Science and Technology Act (SALSTA)</a:t>
            </a:r>
          </a:p>
        </p:txBody>
      </p:sp>
      <p:sp>
        <p:nvSpPr>
          <p:cNvPr id="2" name="Slide Number Placeholder 1">
            <a:extLst>
              <a:ext uri="{FF2B5EF4-FFF2-40B4-BE49-F238E27FC236}">
                <a16:creationId xmlns:a16="http://schemas.microsoft.com/office/drawing/2014/main" id="{3F0E5752-ABC1-4968-B020-55837D941D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49B71A-DC21-DA48-A1D4-9A559B8BDDD9}"/>
              </a:ext>
            </a:extLst>
          </p:cNvPr>
          <p:cNvSpPr txBox="1"/>
          <p:nvPr/>
        </p:nvSpPr>
        <p:spPr>
          <a:xfrm>
            <a:off x="2299880" y="4969329"/>
            <a:ext cx="3492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Calibri" panose="020F0502020204030204"/>
                <a:ea typeface="+mn-ea"/>
                <a:cs typeface="+mn-cs"/>
              </a:rPr>
              <a:t>Slide from Matt </a:t>
            </a:r>
            <a:r>
              <a:rPr kumimoji="0" lang="en-US" sz="1800" b="1" i="0" u="none" strike="noStrike" kern="1200" cap="none" spc="0" normalizeH="0" baseline="0" noProof="0" dirty="0" err="1">
                <a:ln>
                  <a:noFill/>
                </a:ln>
                <a:solidFill>
                  <a:srgbClr val="0432FF"/>
                </a:solidFill>
                <a:effectLst/>
                <a:uLnTx/>
                <a:uFillTx/>
                <a:latin typeface="Calibri" panose="020F0502020204030204"/>
                <a:ea typeface="+mn-ea"/>
                <a:cs typeface="+mn-cs"/>
              </a:rPr>
              <a:t>Hourihan</a:t>
            </a:r>
            <a:r>
              <a:rPr kumimoji="0" lang="en-US" sz="1800" b="1" i="0" u="none" strike="noStrike" kern="1200" cap="none" spc="0" normalizeH="0" baseline="0" noProof="0" dirty="0">
                <a:ln>
                  <a:noFill/>
                </a:ln>
                <a:solidFill>
                  <a:srgbClr val="0432FF"/>
                </a:solidFill>
                <a:effectLst/>
                <a:uLnTx/>
                <a:uFillTx/>
                <a:latin typeface="Calibri" panose="020F0502020204030204"/>
                <a:ea typeface="+mn-ea"/>
                <a:cs typeface="+mn-cs"/>
              </a:rPr>
              <a:t> of AAAS</a:t>
            </a:r>
          </a:p>
        </p:txBody>
      </p:sp>
    </p:spTree>
    <p:extLst>
      <p:ext uri="{BB962C8B-B14F-4D97-AF65-F5344CB8AC3E}">
        <p14:creationId xmlns:p14="http://schemas.microsoft.com/office/powerpoint/2010/main" val="3687043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AFC37-7C84-A040-BEBD-9B0977BC3EA0}"/>
              </a:ext>
            </a:extLst>
          </p:cNvPr>
          <p:cNvSpPr>
            <a:spLocks noGrp="1"/>
          </p:cNvSpPr>
          <p:nvPr>
            <p:ph type="title"/>
          </p:nvPr>
        </p:nvSpPr>
        <p:spPr>
          <a:xfrm>
            <a:off x="0" y="0"/>
            <a:ext cx="12192000" cy="1325563"/>
          </a:xfrm>
        </p:spPr>
        <p:txBody>
          <a:bodyPr>
            <a:normAutofit/>
          </a:bodyPr>
          <a:lstStyle/>
          <a:p>
            <a:pPr algn="ctr"/>
            <a:r>
              <a:rPr lang="en-US" sz="3600"/>
              <a:t>Key Scientific Focus Areas of Federal R&amp;D Agencies</a:t>
            </a:r>
          </a:p>
        </p:txBody>
      </p:sp>
      <p:sp>
        <p:nvSpPr>
          <p:cNvPr id="3" name="Content Placeholder 2">
            <a:extLst>
              <a:ext uri="{FF2B5EF4-FFF2-40B4-BE49-F238E27FC236}">
                <a16:creationId xmlns:a16="http://schemas.microsoft.com/office/drawing/2014/main" id="{1F745330-08F5-8947-86AD-1823948B43F3}"/>
              </a:ext>
            </a:extLst>
          </p:cNvPr>
          <p:cNvSpPr>
            <a:spLocks noGrp="1"/>
          </p:cNvSpPr>
          <p:nvPr>
            <p:ph idx="4294967295"/>
          </p:nvPr>
        </p:nvSpPr>
        <p:spPr>
          <a:xfrm>
            <a:off x="416482" y="1193800"/>
            <a:ext cx="11553825" cy="5664200"/>
          </a:xfrm>
        </p:spPr>
        <p:txBody>
          <a:bodyPr>
            <a:normAutofit fontScale="62500" lnSpcReduction="20000"/>
          </a:bodyPr>
          <a:lstStyle/>
          <a:p>
            <a:pPr>
              <a:lnSpc>
                <a:spcPct val="120000"/>
              </a:lnSpc>
              <a:buFont typeface="Wingdings" pitchFamily="2" charset="2"/>
              <a:buChar char="§"/>
            </a:pPr>
            <a:r>
              <a:rPr lang="en-US" sz="4000" b="1">
                <a:solidFill>
                  <a:schemeClr val="tx1"/>
                </a:solidFill>
              </a:rPr>
              <a:t>NSF emphasis areas:  </a:t>
            </a:r>
            <a:r>
              <a:rPr lang="en-US" sz="4000">
                <a:solidFill>
                  <a:schemeClr val="tx1"/>
                </a:solidFill>
              </a:rPr>
              <a:t>Biocomplexity in the Environment; Information Technology Research; Nanoscale Science and Engineering; Mathematical Sciences; Human and Social Dynamics.</a:t>
            </a:r>
          </a:p>
          <a:p>
            <a:pPr>
              <a:lnSpc>
                <a:spcPct val="120000"/>
              </a:lnSpc>
              <a:buFont typeface="Wingdings" pitchFamily="2" charset="2"/>
              <a:buChar char="§"/>
            </a:pPr>
            <a:r>
              <a:rPr lang="en-US" sz="4000" b="1">
                <a:solidFill>
                  <a:schemeClr val="tx1"/>
                </a:solidFill>
              </a:rPr>
              <a:t>DOD emphasis areas: </a:t>
            </a:r>
            <a:r>
              <a:rPr lang="en-US" sz="4000">
                <a:solidFill>
                  <a:schemeClr val="tx1"/>
                </a:solidFill>
              </a:rPr>
              <a:t> Hyper-sonics; Directed energy; Command, control and communications; Space offense and defense; Cybersecurity; Artificial intelligence/machine learning; Missile defense; Quantum science and computing; Microelectronics; Autonomy</a:t>
            </a:r>
          </a:p>
          <a:p>
            <a:pPr>
              <a:lnSpc>
                <a:spcPct val="120000"/>
              </a:lnSpc>
              <a:buFont typeface="Wingdings" pitchFamily="2" charset="2"/>
              <a:buChar char="§"/>
            </a:pPr>
            <a:r>
              <a:rPr lang="en-US" sz="4000" b="1">
                <a:solidFill>
                  <a:schemeClr val="tx1"/>
                </a:solidFill>
              </a:rPr>
              <a:t>DOE emphasis areas:  </a:t>
            </a:r>
            <a:r>
              <a:rPr lang="en-US" sz="4000">
                <a:solidFill>
                  <a:schemeClr val="tx1"/>
                </a:solidFill>
              </a:rPr>
              <a:t>Basic Energy Sciences; Biological &amp; Environmental Research; Fusion Energy Sciences; High Energy Physics; Nuclear Physics</a:t>
            </a:r>
          </a:p>
          <a:p>
            <a:pPr>
              <a:lnSpc>
                <a:spcPct val="120000"/>
              </a:lnSpc>
              <a:buFont typeface="Wingdings" pitchFamily="2" charset="2"/>
              <a:buChar char="§"/>
            </a:pPr>
            <a:r>
              <a:rPr lang="en-US" sz="4000" b="1">
                <a:solidFill>
                  <a:schemeClr val="tx1"/>
                </a:solidFill>
              </a:rPr>
              <a:t>NASA emphasis areas: </a:t>
            </a:r>
            <a:r>
              <a:rPr lang="en-US" sz="4000">
                <a:solidFill>
                  <a:schemeClr val="tx1"/>
                </a:solidFill>
              </a:rPr>
              <a:t> Astrophysics; Earth Sciences; Helio-physics; Planetary Science</a:t>
            </a:r>
          </a:p>
          <a:p>
            <a:pPr>
              <a:lnSpc>
                <a:spcPct val="120000"/>
              </a:lnSpc>
              <a:buFont typeface="Wingdings" pitchFamily="2" charset="2"/>
              <a:buChar char="§"/>
            </a:pPr>
            <a:r>
              <a:rPr lang="en-US" sz="4000" b="1">
                <a:solidFill>
                  <a:schemeClr val="tx1"/>
                </a:solidFill>
              </a:rPr>
              <a:t>Congressional Infrastructure Programs: </a:t>
            </a:r>
            <a:r>
              <a:rPr lang="en-US" sz="4000">
                <a:solidFill>
                  <a:schemeClr val="tx1"/>
                </a:solidFill>
              </a:rPr>
              <a:t> Advanced Manufacturing; Advanced Construction Technologies; Climate Science; Resilience</a:t>
            </a:r>
            <a:endParaRPr lang="en-US">
              <a:solidFill>
                <a:schemeClr val="tx1"/>
              </a:solidFill>
            </a:endParaRPr>
          </a:p>
        </p:txBody>
      </p:sp>
      <p:sp>
        <p:nvSpPr>
          <p:cNvPr id="4" name="Slide Number Placeholder 3">
            <a:extLst>
              <a:ext uri="{FF2B5EF4-FFF2-40B4-BE49-F238E27FC236}">
                <a16:creationId xmlns:a16="http://schemas.microsoft.com/office/drawing/2014/main" id="{6F6AA922-0EAC-40CB-80C1-3049AC804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484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E5CE-672E-44FB-8A67-1F4053A18705}"/>
              </a:ext>
            </a:extLst>
          </p:cNvPr>
          <p:cNvSpPr>
            <a:spLocks noGrp="1"/>
          </p:cNvSpPr>
          <p:nvPr>
            <p:ph type="ctrTitle"/>
          </p:nvPr>
        </p:nvSpPr>
        <p:spPr/>
        <p:txBody>
          <a:bodyPr/>
          <a:lstStyle/>
          <a:p>
            <a:r>
              <a:rPr lang="en-US"/>
              <a:t>UMKC Research</a:t>
            </a:r>
            <a:br>
              <a:rPr lang="en-US"/>
            </a:br>
            <a:r>
              <a:rPr lang="en-US"/>
              <a:t>Strategic Overview</a:t>
            </a:r>
          </a:p>
        </p:txBody>
      </p:sp>
      <p:sp>
        <p:nvSpPr>
          <p:cNvPr id="3" name="Subtitle 2">
            <a:extLst>
              <a:ext uri="{FF2B5EF4-FFF2-40B4-BE49-F238E27FC236}">
                <a16:creationId xmlns:a16="http://schemas.microsoft.com/office/drawing/2014/main" id="{0766C2B0-5992-4D1A-B6C4-B8B162F90AA6}"/>
              </a:ext>
            </a:extLst>
          </p:cNvPr>
          <p:cNvSpPr>
            <a:spLocks noGrp="1"/>
          </p:cNvSpPr>
          <p:nvPr>
            <p:ph type="subTitle" idx="1"/>
          </p:nvPr>
        </p:nvSpPr>
        <p:spPr/>
        <p:txBody>
          <a:bodyPr/>
          <a:lstStyle/>
          <a:p>
            <a:pPr>
              <a:lnSpc>
                <a:spcPct val="100000"/>
              </a:lnSpc>
            </a:pPr>
            <a:r>
              <a:rPr lang="en-US"/>
              <a:t>UM System Board of Curators</a:t>
            </a:r>
          </a:p>
          <a:p>
            <a:pPr>
              <a:lnSpc>
                <a:spcPct val="100000"/>
              </a:lnSpc>
            </a:pPr>
            <a:r>
              <a:rPr lang="en-US"/>
              <a:t>September 2, 2021</a:t>
            </a:r>
          </a:p>
        </p:txBody>
      </p:sp>
    </p:spTree>
    <p:extLst>
      <p:ext uri="{BB962C8B-B14F-4D97-AF65-F5344CB8AC3E}">
        <p14:creationId xmlns:p14="http://schemas.microsoft.com/office/powerpoint/2010/main" val="2143415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7053-1531-4A76-8000-F821764456C4}"/>
              </a:ext>
            </a:extLst>
          </p:cNvPr>
          <p:cNvSpPr>
            <a:spLocks noGrp="1"/>
          </p:cNvSpPr>
          <p:nvPr>
            <p:ph type="title"/>
          </p:nvPr>
        </p:nvSpPr>
        <p:spPr/>
        <p:txBody>
          <a:bodyPr/>
          <a:lstStyle/>
          <a:p>
            <a:r>
              <a:rPr lang="en-US"/>
              <a:t>Total proposals FY2016-21 </a:t>
            </a:r>
          </a:p>
        </p:txBody>
      </p:sp>
      <p:graphicFrame>
        <p:nvGraphicFramePr>
          <p:cNvPr id="4" name="Chart 3">
            <a:extLst>
              <a:ext uri="{FF2B5EF4-FFF2-40B4-BE49-F238E27FC236}">
                <a16:creationId xmlns:a16="http://schemas.microsoft.com/office/drawing/2014/main" id="{C02BE5DC-976F-49D4-A7F7-839C37A5985E}"/>
              </a:ext>
            </a:extLst>
          </p:cNvPr>
          <p:cNvGraphicFramePr>
            <a:graphicFrameLocks/>
          </p:cNvGraphicFramePr>
          <p:nvPr/>
        </p:nvGraphicFramePr>
        <p:xfrm>
          <a:off x="1543174" y="1912606"/>
          <a:ext cx="8033657" cy="42128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7563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423D6-B849-4F8F-844A-5478E3DE32BE}"/>
              </a:ext>
            </a:extLst>
          </p:cNvPr>
          <p:cNvSpPr>
            <a:spLocks noGrp="1"/>
          </p:cNvSpPr>
          <p:nvPr>
            <p:ph type="title"/>
          </p:nvPr>
        </p:nvSpPr>
        <p:spPr/>
        <p:txBody>
          <a:bodyPr/>
          <a:lstStyle/>
          <a:p>
            <a:r>
              <a:rPr lang="en-US"/>
              <a:t>Proposals per faculty</a:t>
            </a:r>
          </a:p>
        </p:txBody>
      </p:sp>
      <p:graphicFrame>
        <p:nvGraphicFramePr>
          <p:cNvPr id="5" name="Chart 4">
            <a:extLst>
              <a:ext uri="{FF2B5EF4-FFF2-40B4-BE49-F238E27FC236}">
                <a16:creationId xmlns:a16="http://schemas.microsoft.com/office/drawing/2014/main" id="{4A285934-09A4-4DE3-8953-8191CEED209D}"/>
              </a:ext>
            </a:extLst>
          </p:cNvPr>
          <p:cNvGraphicFramePr>
            <a:graphicFrameLocks/>
          </p:cNvGraphicFramePr>
          <p:nvPr/>
        </p:nvGraphicFramePr>
        <p:xfrm>
          <a:off x="1520575" y="1674687"/>
          <a:ext cx="8722759" cy="49414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440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24D5-1097-4C67-BD4C-A3FA2E5C3058}"/>
              </a:ext>
            </a:extLst>
          </p:cNvPr>
          <p:cNvSpPr>
            <a:spLocks noGrp="1"/>
          </p:cNvSpPr>
          <p:nvPr>
            <p:ph type="title"/>
          </p:nvPr>
        </p:nvSpPr>
        <p:spPr>
          <a:xfrm>
            <a:off x="838200" y="0"/>
            <a:ext cx="10515600" cy="942975"/>
          </a:xfrm>
        </p:spPr>
        <p:txBody>
          <a:bodyPr>
            <a:noAutofit/>
          </a:bodyPr>
          <a:lstStyle/>
          <a:p>
            <a:pPr algn="ctr"/>
            <a:r>
              <a:rPr lang="en-US" sz="3600" b="1">
                <a:latin typeface="Arial Black" panose="020B0604020202020204" pitchFamily="34" charset="0"/>
                <a:cs typeface="Arial Black" panose="020B0604020202020204" pitchFamily="34" charset="0"/>
              </a:rPr>
              <a:t>Why is Research Excellence Important?</a:t>
            </a:r>
          </a:p>
        </p:txBody>
      </p:sp>
      <p:sp>
        <p:nvSpPr>
          <p:cNvPr id="3" name="TextBox 2">
            <a:extLst>
              <a:ext uri="{FF2B5EF4-FFF2-40B4-BE49-F238E27FC236}">
                <a16:creationId xmlns:a16="http://schemas.microsoft.com/office/drawing/2014/main" id="{0CC665A3-1BA8-6A41-9FEF-9A94D5AA83A6}"/>
              </a:ext>
            </a:extLst>
          </p:cNvPr>
          <p:cNvSpPr txBox="1"/>
          <p:nvPr/>
        </p:nvSpPr>
        <p:spPr>
          <a:xfrm>
            <a:off x="454906" y="2017273"/>
            <a:ext cx="11577572" cy="43858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 a leading research university in the United States, our faculty make important discoveries and research breakthroughs in diverse fields ranging from agriculture to health to the humanities and arts. </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Discovery-led innovations by MU researchers have improved the lives of our citizens and transformed society — whether they are new techniques to combat disease in plants and animals, solutions to human disease, innovations in infrastructure, or a greater understanding of our human history. </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Moreover, our research and scholarly efforts serve as an important economic driver in Missouri that contribute to the $5.4B annual economic impact.</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lack of investments in the past has not achieved the excellence expected of a leading research institution.</a:t>
            </a:r>
          </a:p>
        </p:txBody>
      </p:sp>
      <p:sp>
        <p:nvSpPr>
          <p:cNvPr id="6" name="TextBox 5">
            <a:extLst>
              <a:ext uri="{FF2B5EF4-FFF2-40B4-BE49-F238E27FC236}">
                <a16:creationId xmlns:a16="http://schemas.microsoft.com/office/drawing/2014/main" id="{0D54CF11-9CDD-904F-841F-530E916E3669}"/>
              </a:ext>
            </a:extLst>
          </p:cNvPr>
          <p:cNvSpPr txBox="1"/>
          <p:nvPr/>
        </p:nvSpPr>
        <p:spPr>
          <a:xfrm>
            <a:off x="602605" y="850270"/>
            <a:ext cx="11282175" cy="1077218"/>
          </a:xfrm>
          <a:prstGeom prst="rect">
            <a:avLst/>
          </a:prstGeom>
          <a:noFill/>
        </p:spPr>
        <p:txBody>
          <a:bodyPr wrap="square" rtlCol="0">
            <a:spAutoFit/>
          </a:bodyPr>
          <a:lstStyle/>
          <a:p>
            <a:pPr marL="11113"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0432FF"/>
                </a:solidFill>
                <a:effectLst/>
                <a:uLnTx/>
                <a:uFillTx/>
                <a:latin typeface="Calibri" panose="020F0502020204030204"/>
                <a:ea typeface="+mn-ea"/>
                <a:cs typeface="+mn-cs"/>
              </a:rPr>
              <a:t>“Productivity in research and other scholarly activities is the most distinguishing characteristic of the faculty of the University, setting it apart from all other public institutions in the state.”</a:t>
            </a:r>
          </a:p>
          <a:p>
            <a:pPr marL="11113"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 UM CRR 320.035</a:t>
            </a:r>
            <a:endParaRPr kumimoji="0" lang="en-US" sz="2200" b="0" i="1"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02AD56C-DBCD-4FC9-BC74-79CEC08492FC}"/>
              </a:ext>
            </a:extLst>
          </p:cNvPr>
          <p:cNvSpPr>
            <a:spLocks noGrp="1"/>
          </p:cNvSpPr>
          <p:nvPr>
            <p:ph type="sldNum" sz="quarter" idx="12"/>
          </p:nvPr>
        </p:nvSpPr>
        <p:spPr/>
        <p:txBody>
          <a:bodyPr/>
          <a:lstStyle/>
          <a:p>
            <a:fld id="{C6C19187-0210-4CC7-AE51-7FFB2AB55339}" type="slidenum">
              <a:rPr lang="en-US" smtClean="0"/>
              <a:pPr/>
              <a:t>3</a:t>
            </a:fld>
            <a:endParaRPr lang="en-US"/>
          </a:p>
        </p:txBody>
      </p:sp>
    </p:spTree>
    <p:extLst>
      <p:ext uri="{BB962C8B-B14F-4D97-AF65-F5344CB8AC3E}">
        <p14:creationId xmlns:p14="http://schemas.microsoft.com/office/powerpoint/2010/main" val="1843903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5074B-03C7-4496-8897-0B91DCBEA240}"/>
              </a:ext>
            </a:extLst>
          </p:cNvPr>
          <p:cNvSpPr>
            <a:spLocks noGrp="1"/>
          </p:cNvSpPr>
          <p:nvPr>
            <p:ph type="title"/>
          </p:nvPr>
        </p:nvSpPr>
        <p:spPr/>
        <p:txBody>
          <a:bodyPr>
            <a:normAutofit fontScale="90000"/>
          </a:bodyPr>
          <a:lstStyle/>
          <a:p>
            <a:r>
              <a:rPr lang="en-US"/>
              <a:t>Awards FY2016-2021 </a:t>
            </a:r>
            <a:r>
              <a:rPr lang="en-US" sz="4000"/>
              <a:t>(all brand new awards)</a:t>
            </a:r>
            <a:br>
              <a:rPr lang="en-US"/>
            </a:br>
            <a:endParaRPr lang="en-US" sz="1600">
              <a:solidFill>
                <a:schemeClr val="tx1"/>
              </a:solidFill>
            </a:endParaRPr>
          </a:p>
        </p:txBody>
      </p:sp>
      <p:graphicFrame>
        <p:nvGraphicFramePr>
          <p:cNvPr id="4" name="Chart 3">
            <a:extLst>
              <a:ext uri="{FF2B5EF4-FFF2-40B4-BE49-F238E27FC236}">
                <a16:creationId xmlns:a16="http://schemas.microsoft.com/office/drawing/2014/main" id="{1CCC163B-A03B-4588-8792-6A6CCC46FE27}"/>
              </a:ext>
            </a:extLst>
          </p:cNvPr>
          <p:cNvGraphicFramePr>
            <a:graphicFrameLocks/>
          </p:cNvGraphicFramePr>
          <p:nvPr/>
        </p:nvGraphicFramePr>
        <p:xfrm>
          <a:off x="1376737" y="1767155"/>
          <a:ext cx="8876872" cy="47257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8201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8BA2C-0CC0-43B3-96DA-897EB1DECDF7}"/>
              </a:ext>
            </a:extLst>
          </p:cNvPr>
          <p:cNvSpPr>
            <a:spLocks noGrp="1"/>
          </p:cNvSpPr>
          <p:nvPr>
            <p:ph type="title"/>
          </p:nvPr>
        </p:nvSpPr>
        <p:spPr/>
        <p:txBody>
          <a:bodyPr>
            <a:normAutofit/>
          </a:bodyPr>
          <a:lstStyle/>
          <a:p>
            <a:r>
              <a:rPr lang="en-US"/>
              <a:t>UMKC and other KC research peers</a:t>
            </a:r>
          </a:p>
        </p:txBody>
      </p:sp>
      <p:pic>
        <p:nvPicPr>
          <p:cNvPr id="4" name="Picture 3">
            <a:extLst>
              <a:ext uri="{FF2B5EF4-FFF2-40B4-BE49-F238E27FC236}">
                <a16:creationId xmlns:a16="http://schemas.microsoft.com/office/drawing/2014/main" id="{0E13A156-FC41-4732-8FF8-1F2DAE326CBB}"/>
              </a:ext>
            </a:extLst>
          </p:cNvPr>
          <p:cNvPicPr>
            <a:picLocks noChangeAspect="1"/>
          </p:cNvPicPr>
          <p:nvPr/>
        </p:nvPicPr>
        <p:blipFill>
          <a:blip r:embed="rId2"/>
          <a:stretch>
            <a:fillRect/>
          </a:stretch>
        </p:blipFill>
        <p:spPr>
          <a:xfrm>
            <a:off x="1088136" y="1646238"/>
            <a:ext cx="9348216" cy="5012895"/>
          </a:xfrm>
          <a:prstGeom prst="rect">
            <a:avLst/>
          </a:prstGeom>
        </p:spPr>
      </p:pic>
      <p:sp>
        <p:nvSpPr>
          <p:cNvPr id="3" name="Oval 2">
            <a:extLst>
              <a:ext uri="{FF2B5EF4-FFF2-40B4-BE49-F238E27FC236}">
                <a16:creationId xmlns:a16="http://schemas.microsoft.com/office/drawing/2014/main" id="{D2443CAA-90F7-4182-823D-3920ABD78130}"/>
              </a:ext>
            </a:extLst>
          </p:cNvPr>
          <p:cNvSpPr/>
          <p:nvPr/>
        </p:nvSpPr>
        <p:spPr>
          <a:xfrm>
            <a:off x="1289304" y="4361688"/>
            <a:ext cx="2441448" cy="512064"/>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570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29EB-7ABC-4577-A024-E344442E85C9}"/>
              </a:ext>
            </a:extLst>
          </p:cNvPr>
          <p:cNvSpPr>
            <a:spLocks noGrp="1"/>
          </p:cNvSpPr>
          <p:nvPr>
            <p:ph type="title"/>
          </p:nvPr>
        </p:nvSpPr>
        <p:spPr>
          <a:xfrm>
            <a:off x="505690" y="365125"/>
            <a:ext cx="10515600" cy="1281113"/>
          </a:xfrm>
        </p:spPr>
        <p:txBody>
          <a:bodyPr>
            <a:normAutofit/>
          </a:bodyPr>
          <a:lstStyle/>
          <a:p>
            <a:r>
              <a:rPr lang="en-US"/>
              <a:t>Awarded dollar amount FY2016-2021</a:t>
            </a:r>
            <a:br>
              <a:rPr lang="en-US" sz="3200"/>
            </a:br>
            <a:r>
              <a:rPr lang="en-US" sz="2000">
                <a:solidFill>
                  <a:schemeClr val="tx1"/>
                </a:solidFill>
                <a:effectLst>
                  <a:outerShdw blurRad="38100" dist="38100" dir="2700000" algn="tl">
                    <a:srgbClr val="000000">
                      <a:alpha val="43137"/>
                    </a:srgbClr>
                  </a:outerShdw>
                </a:effectLst>
              </a:rPr>
              <a:t>(Dollars in Thousands)</a:t>
            </a:r>
            <a:br>
              <a:rPr lang="en-US" sz="2000">
                <a:solidFill>
                  <a:schemeClr val="tx1"/>
                </a:solidFill>
                <a:effectLst>
                  <a:outerShdw blurRad="38100" dist="38100" dir="2700000" algn="tl">
                    <a:srgbClr val="000000">
                      <a:alpha val="43137"/>
                    </a:srgbClr>
                  </a:outerShdw>
                </a:effectLst>
              </a:rPr>
            </a:br>
            <a:endParaRPr lang="en-US" sz="2000">
              <a:solidFill>
                <a:schemeClr val="tx1"/>
              </a:solidFill>
              <a:effectLst>
                <a:outerShdw blurRad="38100" dist="38100" dir="2700000" algn="tl">
                  <a:srgbClr val="000000">
                    <a:alpha val="43137"/>
                  </a:srgbClr>
                </a:outerShdw>
              </a:effectLst>
            </a:endParaRPr>
          </a:p>
        </p:txBody>
      </p:sp>
      <p:graphicFrame>
        <p:nvGraphicFramePr>
          <p:cNvPr id="5" name="Chart 4">
            <a:extLst>
              <a:ext uri="{FF2B5EF4-FFF2-40B4-BE49-F238E27FC236}">
                <a16:creationId xmlns:a16="http://schemas.microsoft.com/office/drawing/2014/main" id="{B13DFA28-1F1B-4205-ADE9-EBD7BBAB63F5}"/>
              </a:ext>
            </a:extLst>
          </p:cNvPr>
          <p:cNvGraphicFramePr>
            <a:graphicFrameLocks/>
          </p:cNvGraphicFramePr>
          <p:nvPr/>
        </p:nvGraphicFramePr>
        <p:xfrm>
          <a:off x="1304819" y="1646238"/>
          <a:ext cx="9215918" cy="47545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3924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7F4B-86B5-4535-B44F-E53859C25E3B}"/>
              </a:ext>
            </a:extLst>
          </p:cNvPr>
          <p:cNvSpPr>
            <a:spLocks noGrp="1"/>
          </p:cNvSpPr>
          <p:nvPr>
            <p:ph type="title"/>
          </p:nvPr>
        </p:nvSpPr>
        <p:spPr>
          <a:xfrm>
            <a:off x="838200" y="684102"/>
            <a:ext cx="10515600" cy="1281113"/>
          </a:xfrm>
        </p:spPr>
        <p:txBody>
          <a:bodyPr>
            <a:normAutofit/>
          </a:bodyPr>
          <a:lstStyle/>
          <a:p>
            <a:r>
              <a:rPr lang="en-US"/>
              <a:t>R&amp;D expenditures (2016-2020)</a:t>
            </a:r>
            <a:br>
              <a:rPr lang="en-US"/>
            </a:br>
            <a:r>
              <a:rPr lang="en-US" sz="2000">
                <a:solidFill>
                  <a:schemeClr val="tx1"/>
                </a:solidFill>
              </a:rPr>
              <a:t>(Dollars in Thousands)</a:t>
            </a:r>
            <a:br>
              <a:rPr lang="en-US" sz="2000"/>
            </a:br>
            <a:endParaRPr lang="en-US" sz="2000"/>
          </a:p>
        </p:txBody>
      </p:sp>
      <p:graphicFrame>
        <p:nvGraphicFramePr>
          <p:cNvPr id="5" name="Chart 4">
            <a:extLst>
              <a:ext uri="{FF2B5EF4-FFF2-40B4-BE49-F238E27FC236}">
                <a16:creationId xmlns:a16="http://schemas.microsoft.com/office/drawing/2014/main" id="{CB3F376D-FDE3-45E1-9685-145A43FCB345}"/>
              </a:ext>
            </a:extLst>
          </p:cNvPr>
          <p:cNvGraphicFramePr>
            <a:graphicFrameLocks/>
          </p:cNvGraphicFramePr>
          <p:nvPr/>
        </p:nvGraphicFramePr>
        <p:xfrm>
          <a:off x="986319" y="1654139"/>
          <a:ext cx="9544692" cy="47980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6640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7FAC-4AFC-4642-8BBA-F4CD69416C3B}"/>
              </a:ext>
            </a:extLst>
          </p:cNvPr>
          <p:cNvSpPr>
            <a:spLocks noGrp="1"/>
          </p:cNvSpPr>
          <p:nvPr>
            <p:ph type="title"/>
          </p:nvPr>
        </p:nvSpPr>
        <p:spPr/>
        <p:txBody>
          <a:bodyPr>
            <a:normAutofit fontScale="90000"/>
          </a:bodyPr>
          <a:lstStyle/>
          <a:p>
            <a:r>
              <a:rPr lang="en-US"/>
              <a:t>Total R&amp;D expenditures per all faculty vs STEM/Health faculty</a:t>
            </a:r>
          </a:p>
        </p:txBody>
      </p:sp>
      <p:graphicFrame>
        <p:nvGraphicFramePr>
          <p:cNvPr id="5" name="Chart 4">
            <a:extLst>
              <a:ext uri="{FF2B5EF4-FFF2-40B4-BE49-F238E27FC236}">
                <a16:creationId xmlns:a16="http://schemas.microsoft.com/office/drawing/2014/main" id="{EBA9D4F9-2D5B-452E-A5AC-47C1C4FAA80E}"/>
              </a:ext>
            </a:extLst>
          </p:cNvPr>
          <p:cNvGraphicFramePr>
            <a:graphicFrameLocks/>
          </p:cNvGraphicFramePr>
          <p:nvPr/>
        </p:nvGraphicFramePr>
        <p:xfrm>
          <a:off x="838200" y="1646238"/>
          <a:ext cx="9620892" cy="47451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7369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DB2B-E351-49E1-9DB4-AA3AE5814C27}"/>
              </a:ext>
            </a:extLst>
          </p:cNvPr>
          <p:cNvSpPr>
            <a:spLocks noGrp="1"/>
          </p:cNvSpPr>
          <p:nvPr>
            <p:ph type="title"/>
          </p:nvPr>
        </p:nvSpPr>
        <p:spPr/>
        <p:txBody>
          <a:bodyPr/>
          <a:lstStyle/>
          <a:p>
            <a:r>
              <a:rPr lang="en-US"/>
              <a:t>Federal R&amp;D expenditures per faculty</a:t>
            </a:r>
          </a:p>
        </p:txBody>
      </p:sp>
      <p:graphicFrame>
        <p:nvGraphicFramePr>
          <p:cNvPr id="4" name="Chart 3">
            <a:extLst>
              <a:ext uri="{FF2B5EF4-FFF2-40B4-BE49-F238E27FC236}">
                <a16:creationId xmlns:a16="http://schemas.microsoft.com/office/drawing/2014/main" id="{128CB240-B508-4E2A-8A7A-97124645732F}"/>
              </a:ext>
            </a:extLst>
          </p:cNvPr>
          <p:cNvGraphicFramePr>
            <a:graphicFrameLocks/>
          </p:cNvGraphicFramePr>
          <p:nvPr/>
        </p:nvGraphicFramePr>
        <p:xfrm>
          <a:off x="976046" y="1787703"/>
          <a:ext cx="9565240" cy="47051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5271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FCDAEDE-7825-40E3-BC92-95BD19A21807}"/>
              </a:ext>
            </a:extLst>
          </p:cNvPr>
          <p:cNvGraphicFramePr>
            <a:graphicFrameLocks/>
          </p:cNvGraphicFramePr>
          <p:nvPr/>
        </p:nvGraphicFramePr>
        <p:xfrm>
          <a:off x="1668204" y="1658089"/>
          <a:ext cx="8515350" cy="509358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A6579C15-7B75-43DB-A9F3-71DC06F89CB9}"/>
              </a:ext>
            </a:extLst>
          </p:cNvPr>
          <p:cNvSpPr>
            <a:spLocks noGrp="1"/>
          </p:cNvSpPr>
          <p:nvPr>
            <p:ph type="title"/>
          </p:nvPr>
        </p:nvSpPr>
        <p:spPr/>
        <p:txBody>
          <a:bodyPr>
            <a:normAutofit fontScale="90000"/>
          </a:bodyPr>
          <a:lstStyle/>
          <a:p>
            <a:r>
              <a:rPr lang="en-US"/>
              <a:t>Number of advanced degrees conferred</a:t>
            </a:r>
          </a:p>
        </p:txBody>
      </p:sp>
    </p:spTree>
    <p:extLst>
      <p:ext uri="{BB962C8B-B14F-4D97-AF65-F5344CB8AC3E}">
        <p14:creationId xmlns:p14="http://schemas.microsoft.com/office/powerpoint/2010/main" val="3732067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6BB59CE-25E7-44E7-89B3-5A056164FD60}"/>
              </a:ext>
            </a:extLst>
          </p:cNvPr>
          <p:cNvGraphicFramePr>
            <a:graphicFrameLocks/>
          </p:cNvGraphicFramePr>
          <p:nvPr/>
        </p:nvGraphicFramePr>
        <p:xfrm>
          <a:off x="359596" y="113018"/>
          <a:ext cx="11537878" cy="63083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0602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EB45C02-6F41-4763-854F-16156FBA8E8C}"/>
              </a:ext>
            </a:extLst>
          </p:cNvPr>
          <p:cNvGraphicFramePr>
            <a:graphicFrameLocks/>
          </p:cNvGraphicFramePr>
          <p:nvPr/>
        </p:nvGraphicFramePr>
        <p:xfrm>
          <a:off x="328773" y="205482"/>
          <a:ext cx="11599524" cy="64829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0928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F9D3402-A1B3-4B82-9BB9-F35D2CE32091}"/>
              </a:ext>
            </a:extLst>
          </p:cNvPr>
          <p:cNvGraphicFramePr>
            <a:graphicFrameLocks/>
          </p:cNvGraphicFramePr>
          <p:nvPr/>
        </p:nvGraphicFramePr>
        <p:xfrm>
          <a:off x="838199" y="1646238"/>
          <a:ext cx="9785279" cy="468264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58E159D-59AD-4971-BA65-0AE1332DE2A3}"/>
              </a:ext>
            </a:extLst>
          </p:cNvPr>
          <p:cNvSpPr>
            <a:spLocks noGrp="1"/>
          </p:cNvSpPr>
          <p:nvPr>
            <p:ph type="title"/>
          </p:nvPr>
        </p:nvSpPr>
        <p:spPr/>
        <p:txBody>
          <a:bodyPr/>
          <a:lstStyle/>
          <a:p>
            <a:r>
              <a:rPr lang="en-US"/>
              <a:t>Faculty by tenure status</a:t>
            </a:r>
          </a:p>
        </p:txBody>
      </p:sp>
    </p:spTree>
    <p:extLst>
      <p:ext uri="{BB962C8B-B14F-4D97-AF65-F5344CB8AC3E}">
        <p14:creationId xmlns:p14="http://schemas.microsoft.com/office/powerpoint/2010/main" val="3710655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E948F-DD9E-4347-9563-73216406351F}"/>
              </a:ext>
            </a:extLst>
          </p:cNvPr>
          <p:cNvSpPr txBox="1"/>
          <p:nvPr/>
        </p:nvSpPr>
        <p:spPr>
          <a:xfrm>
            <a:off x="485481" y="854040"/>
            <a:ext cx="11221037" cy="5447645"/>
          </a:xfrm>
          <a:prstGeom prst="rect">
            <a:avLst/>
          </a:prstGeom>
          <a:noFill/>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ts val="12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Calibri" panose="020F0502020204030204"/>
                <a:ea typeface="+mn-ea"/>
                <a:cs typeface="+mn-cs"/>
              </a:rPr>
              <a:t>AAU is comprised of </a:t>
            </a:r>
            <a:r>
              <a:rPr kumimoji="0" lang="en-US" sz="2400" b="0" i="0" u="none" strike="noStrike" kern="1200" cap="none" spc="0" normalizeH="0" baseline="0" noProof="0" dirty="0">
                <a:ln>
                  <a:noFill/>
                </a:ln>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America’s </a:t>
            </a:r>
            <a:r>
              <a:rPr lang="en-US" sz="2400" dirty="0">
                <a:latin typeface="Calibri" panose="020F0502020204030204"/>
                <a:hlinkClick r:id="rId2"/>
              </a:rPr>
              <a:t>66</a:t>
            </a:r>
            <a:r>
              <a:rPr kumimoji="0" lang="en-US" sz="2400" b="0" i="0" u="none" strike="noStrike" kern="1200" cap="none" spc="0" normalizeH="0" baseline="0" noProof="0" dirty="0">
                <a:ln>
                  <a:noFill/>
                </a:ln>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 leading research universities.</a:t>
            </a:r>
            <a:r>
              <a:rPr kumimoji="0" lang="en-US" sz="2400" b="0" i="0" u="none" strike="noStrike" kern="1200" cap="none" spc="0" normalizeH="0" baseline="0" noProof="0" dirty="0">
                <a:ln>
                  <a:noFill/>
                </a:ln>
                <a:effectLst/>
                <a:uLnTx/>
                <a:uFillTx/>
                <a:latin typeface="Calibri" panose="020F0502020204030204"/>
                <a:ea typeface="+mn-ea"/>
                <a:cs typeface="+mn-cs"/>
              </a:rPr>
              <a:t> </a:t>
            </a:r>
          </a:p>
          <a:p>
            <a:pPr marL="285750" marR="0" lvl="0" indent="-285750" algn="l" defTabSz="914400" rtl="0" eaLnBrk="1" fontAlgn="base" latinLnBrk="0" hangingPunct="1">
              <a:lnSpc>
                <a:spcPct val="100000"/>
              </a:lnSpc>
              <a:spcBef>
                <a:spcPts val="12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Calibri" panose="020F0502020204030204"/>
                <a:ea typeface="+mn-ea"/>
                <a:cs typeface="+mn-cs"/>
              </a:rPr>
              <a:t>AAU universities earn the majority of federal research funding that improves public health, seeks to address national challenges, and contributes significantly to our economic strength, while educating and training tomorrow’s visionary leaders.</a:t>
            </a:r>
            <a:endParaRPr lang="en-US" sz="2400" b="0" i="0" u="none" strike="noStrike" kern="1200" cap="none" spc="0" normalizeH="0" baseline="0" noProof="0" dirty="0">
              <a:ln>
                <a:noFill/>
              </a:ln>
              <a:effectLst/>
              <a:uLnTx/>
              <a:uFillTx/>
              <a:latin typeface="Calibri" panose="020F0502020204030204"/>
              <a:cs typeface="Calibri"/>
            </a:endParaRPr>
          </a:p>
          <a:p>
            <a:pPr marL="285750" marR="0" lvl="0" indent="-285750" algn="l" defTabSz="914400" rtl="0" eaLnBrk="1" fontAlgn="base" latinLnBrk="0" hangingPunct="1">
              <a:lnSpc>
                <a:spcPct val="100000"/>
              </a:lnSpc>
              <a:spcBef>
                <a:spcPts val="12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Calibri" panose="020F0502020204030204"/>
                <a:ea typeface="+mn-ea"/>
                <a:cs typeface="+mn-cs"/>
              </a:rPr>
              <a:t>AAU universities shape policy for higher education, science, and innovation; promote best practices in undergraduate and graduate education, and strengthen the contributions of leading research universities to American society. </a:t>
            </a:r>
            <a:endParaRPr lang="en-US" sz="2400" b="0" i="0" u="none" strike="noStrike" kern="1200" cap="none" spc="0" normalizeH="0" baseline="0" noProof="0" dirty="0">
              <a:ln>
                <a:noFill/>
              </a:ln>
              <a:effectLst/>
              <a:uLnTx/>
              <a:uFillTx/>
              <a:latin typeface="Calibri" panose="020F0502020204030204"/>
              <a:cs typeface="Calibri"/>
            </a:endParaRPr>
          </a:p>
          <a:p>
            <a:pPr marL="285750" marR="0" lvl="0" indent="-285750" algn="l" defTabSz="914400" rtl="0" eaLnBrk="1" fontAlgn="base" latinLnBrk="0" hangingPunct="1">
              <a:lnSpc>
                <a:spcPct val="100000"/>
              </a:lnSpc>
              <a:spcBef>
                <a:spcPts val="12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Calibri" panose="020F0502020204030204"/>
                <a:ea typeface="+mn-ea"/>
                <a:cs typeface="+mn-cs"/>
              </a:rPr>
              <a:t>Mizzou has been a member of AAU since 1908.</a:t>
            </a:r>
            <a:endParaRPr lang="en-US" sz="2400" b="0" i="0" u="none" strike="noStrike" kern="1200" cap="none" spc="0" normalizeH="0" baseline="0" noProof="0" dirty="0">
              <a:ln>
                <a:noFill/>
              </a:ln>
              <a:effectLst/>
              <a:uLnTx/>
              <a:uFillTx/>
              <a:latin typeface="Calibri" panose="020F0502020204030204"/>
              <a:cs typeface="Calibri"/>
            </a:endParaRPr>
          </a:p>
          <a:p>
            <a:pPr marL="285750" marR="0" lvl="0" indent="-285750" algn="l" defTabSz="914400" rtl="0" eaLnBrk="1" fontAlgn="base" latinLnBrk="0" hangingPunct="1">
              <a:lnSpc>
                <a:spcPct val="100000"/>
              </a:lnSpc>
              <a:spcBef>
                <a:spcPts val="12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Calibri" panose="020F0502020204030204"/>
                <a:ea typeface="+mn-ea"/>
                <a:cs typeface="+mn-cs"/>
              </a:rPr>
              <a:t>MU is the 16</a:t>
            </a:r>
            <a:r>
              <a:rPr kumimoji="0" lang="en-US" sz="2400" b="0" i="0" u="none" strike="noStrike" kern="1200" cap="none" spc="0" normalizeH="0" baseline="30000" noProof="0" dirty="0">
                <a:ln>
                  <a:noFill/>
                </a:ln>
                <a:effectLst/>
                <a:uLnTx/>
                <a:uFillTx/>
                <a:latin typeface="Calibri" panose="020F0502020204030204"/>
                <a:ea typeface="+mn-ea"/>
                <a:cs typeface="+mn-cs"/>
              </a:rPr>
              <a:t>th</a:t>
            </a:r>
            <a:r>
              <a:rPr kumimoji="0" lang="en-US" sz="2400" b="0" i="0" u="none" strike="noStrike" kern="1200" cap="none" spc="0" normalizeH="0" baseline="0" noProof="0" dirty="0">
                <a:ln>
                  <a:noFill/>
                </a:ln>
                <a:effectLst/>
                <a:uLnTx/>
                <a:uFillTx/>
                <a:latin typeface="Calibri" panose="020F0502020204030204"/>
                <a:ea typeface="+mn-ea"/>
                <a:cs typeface="+mn-cs"/>
              </a:rPr>
              <a:t> member added to AAU after:</a:t>
            </a:r>
            <a:endParaRPr lang="en-US" sz="2400" b="0" i="0" u="none" strike="noStrike" kern="1200" cap="none" spc="0" normalizeH="0" baseline="0" noProof="0" dirty="0">
              <a:ln>
                <a:noFill/>
              </a:ln>
              <a:effectLst/>
              <a:uLnTx/>
              <a:uFillTx/>
              <a:latin typeface="Calibri" panose="020F0502020204030204"/>
              <a:cs typeface="Calibri"/>
            </a:endParaRPr>
          </a:p>
          <a:p>
            <a:pPr marL="800100" lvl="1" indent="-342900">
              <a:spcBef>
                <a:spcPts val="1200"/>
              </a:spcBef>
              <a:buFont typeface="Courier New" panose="02070309020205020404" pitchFamily="49" charset="0"/>
              <a:buChar char="o"/>
              <a:defRPr/>
            </a:pPr>
            <a:r>
              <a:rPr kumimoji="0" lang="en-US" sz="2400" b="0" i="0" u="none" strike="noStrike" kern="1200" cap="none" spc="0" normalizeH="0" baseline="0" noProof="0" dirty="0">
                <a:ln>
                  <a:noFill/>
                </a:ln>
                <a:effectLst/>
                <a:uLnTx/>
                <a:uFillTx/>
                <a:latin typeface="Calibri" panose="020F0502020204030204"/>
                <a:ea typeface="+mn-ea"/>
                <a:cs typeface="+mn-cs"/>
              </a:rPr>
              <a:t>Harvard, Yale, Princeton, Columbia, Cornell, Stanford, Chicago, UPenn, Johns Hopkins, UC Berkeley, Michigan, Virginia, Wisconsin, Catholic U and Clark</a:t>
            </a:r>
            <a:r>
              <a:rPr lang="en-US" sz="2400" dirty="0">
                <a:latin typeface="Calibri" panose="020F0502020204030204"/>
              </a:rPr>
              <a:t> U.</a:t>
            </a:r>
            <a:endParaRPr lang="en-US" sz="2400" b="0" i="0" u="none" strike="noStrike" kern="1200" cap="none" spc="0" normalizeH="0" baseline="0" noProof="0" dirty="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12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Calibri" panose="020F0502020204030204"/>
                <a:ea typeface="+mn-ea"/>
                <a:cs typeface="+mn-cs"/>
              </a:rPr>
              <a:t>R&amp;D performance is the most important factor for membership in AAU.</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pic>
        <p:nvPicPr>
          <p:cNvPr id="1026" name="Picture 2" descr="Association of American Universities - Wikipedia">
            <a:extLst>
              <a:ext uri="{FF2B5EF4-FFF2-40B4-BE49-F238E27FC236}">
                <a16:creationId xmlns:a16="http://schemas.microsoft.com/office/drawing/2014/main" id="{C9E48696-6AB4-2E46-B8A4-9D4E81807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228" y="86092"/>
            <a:ext cx="2605944" cy="1083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F7B925-2AC4-4111-A382-DDA104B6D061}"/>
              </a:ext>
            </a:extLst>
          </p:cNvPr>
          <p:cNvSpPr>
            <a:spLocks noGrp="1"/>
          </p:cNvSpPr>
          <p:nvPr>
            <p:ph type="title"/>
          </p:nvPr>
        </p:nvSpPr>
        <p:spPr>
          <a:xfrm>
            <a:off x="2043111" y="164943"/>
            <a:ext cx="8105775" cy="689097"/>
          </a:xfrm>
        </p:spPr>
        <p:txBody>
          <a:bodyPr>
            <a:normAutofit/>
          </a:bodyPr>
          <a:lstStyle/>
          <a:p>
            <a:r>
              <a:rPr lang="en-US" sz="3600"/>
              <a:t>AAU Membership</a:t>
            </a:r>
          </a:p>
        </p:txBody>
      </p:sp>
      <p:sp>
        <p:nvSpPr>
          <p:cNvPr id="3" name="Slide Number Placeholder 2">
            <a:extLst>
              <a:ext uri="{FF2B5EF4-FFF2-40B4-BE49-F238E27FC236}">
                <a16:creationId xmlns:a16="http://schemas.microsoft.com/office/drawing/2014/main" id="{20731BC5-0F80-469E-8181-1E2E0BBD9AA4}"/>
              </a:ext>
            </a:extLst>
          </p:cNvPr>
          <p:cNvSpPr>
            <a:spLocks noGrp="1"/>
          </p:cNvSpPr>
          <p:nvPr>
            <p:ph type="sldNum" sz="quarter" idx="12"/>
          </p:nvPr>
        </p:nvSpPr>
        <p:spPr/>
        <p:txBody>
          <a:bodyPr/>
          <a:lstStyle/>
          <a:p>
            <a:fld id="{C6C19187-0210-4CC7-AE51-7FFB2AB55339}" type="slidenum">
              <a:rPr lang="en-US" smtClean="0"/>
              <a:pPr/>
              <a:t>4</a:t>
            </a:fld>
            <a:endParaRPr lang="en-US"/>
          </a:p>
        </p:txBody>
      </p:sp>
    </p:spTree>
    <p:extLst>
      <p:ext uri="{BB962C8B-B14F-4D97-AF65-F5344CB8AC3E}">
        <p14:creationId xmlns:p14="http://schemas.microsoft.com/office/powerpoint/2010/main" val="40070337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17D91D2-CF93-4B0D-A882-619E46AC6152}"/>
              </a:ext>
            </a:extLst>
          </p:cNvPr>
          <p:cNvGraphicFramePr>
            <a:graphicFrameLocks/>
          </p:cNvGraphicFramePr>
          <p:nvPr/>
        </p:nvGraphicFramePr>
        <p:xfrm>
          <a:off x="667820" y="1646239"/>
          <a:ext cx="10941978" cy="484663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D417DD8-FA67-4152-A0F9-C1710BD9C11B}"/>
              </a:ext>
            </a:extLst>
          </p:cNvPr>
          <p:cNvSpPr>
            <a:spLocks noGrp="1"/>
          </p:cNvSpPr>
          <p:nvPr>
            <p:ph type="title"/>
          </p:nvPr>
        </p:nvSpPr>
        <p:spPr>
          <a:xfrm>
            <a:off x="838199" y="365126"/>
            <a:ext cx="10853791" cy="847226"/>
          </a:xfrm>
        </p:spPr>
        <p:txBody>
          <a:bodyPr>
            <a:normAutofit fontScale="90000"/>
          </a:bodyPr>
          <a:lstStyle/>
          <a:p>
            <a:r>
              <a:rPr lang="en-US"/>
              <a:t>Number of tenured and tenure-track faculty</a:t>
            </a:r>
          </a:p>
        </p:txBody>
      </p:sp>
    </p:spTree>
    <p:extLst>
      <p:ext uri="{BB962C8B-B14F-4D97-AF65-F5344CB8AC3E}">
        <p14:creationId xmlns:p14="http://schemas.microsoft.com/office/powerpoint/2010/main" val="2568041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86226D-2E38-4365-A9C5-EE4C11A5EFAA}"/>
              </a:ext>
            </a:extLst>
          </p:cNvPr>
          <p:cNvSpPr>
            <a:spLocks noGrp="1"/>
          </p:cNvSpPr>
          <p:nvPr>
            <p:ph idx="1"/>
          </p:nvPr>
        </p:nvSpPr>
        <p:spPr/>
        <p:txBody>
          <a:bodyPr>
            <a:normAutofit fontScale="92500" lnSpcReduction="10000"/>
          </a:bodyPr>
          <a:lstStyle/>
          <a:p>
            <a:r>
              <a:rPr lang="en-US"/>
              <a:t>UMKC Strategic Plan (2018-2028) </a:t>
            </a:r>
          </a:p>
          <a:p>
            <a:pPr lvl="1"/>
            <a:r>
              <a:rPr lang="en-US"/>
              <a:t>Develop investment pools and endowments to support faculty research, start-up funding, equipment purchases, mentoring</a:t>
            </a:r>
          </a:p>
          <a:p>
            <a:pPr lvl="1"/>
            <a:r>
              <a:rPr lang="en-US"/>
              <a:t>Expand Office of Research Services to support faculty innovation and scholarship</a:t>
            </a:r>
          </a:p>
          <a:p>
            <a:pPr lvl="1"/>
            <a:r>
              <a:rPr lang="en-US"/>
              <a:t>Make targeted investments in equipment, capital improvements and core facilities</a:t>
            </a:r>
          </a:p>
          <a:p>
            <a:pPr lvl="1"/>
            <a:r>
              <a:rPr lang="en-US"/>
              <a:t>Promote “cluster hiring” in key areas of research strength</a:t>
            </a:r>
          </a:p>
        </p:txBody>
      </p:sp>
      <p:sp>
        <p:nvSpPr>
          <p:cNvPr id="2" name="Title 1">
            <a:extLst>
              <a:ext uri="{FF2B5EF4-FFF2-40B4-BE49-F238E27FC236}">
                <a16:creationId xmlns:a16="http://schemas.microsoft.com/office/drawing/2014/main" id="{D1741468-346F-4423-BD91-03A1377AE747}"/>
              </a:ext>
            </a:extLst>
          </p:cNvPr>
          <p:cNvSpPr>
            <a:spLocks noGrp="1"/>
          </p:cNvSpPr>
          <p:nvPr>
            <p:ph type="title"/>
          </p:nvPr>
        </p:nvSpPr>
        <p:spPr/>
        <p:txBody>
          <a:bodyPr/>
          <a:lstStyle/>
          <a:p>
            <a:r>
              <a:rPr lang="en-US"/>
              <a:t>UMKC strategies to grow research</a:t>
            </a:r>
          </a:p>
        </p:txBody>
      </p:sp>
    </p:spTree>
    <p:extLst>
      <p:ext uri="{BB962C8B-B14F-4D97-AF65-F5344CB8AC3E}">
        <p14:creationId xmlns:p14="http://schemas.microsoft.com/office/powerpoint/2010/main" val="4274631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4EE969-3527-4197-A93A-1534B7803BF3}"/>
              </a:ext>
            </a:extLst>
          </p:cNvPr>
          <p:cNvSpPr>
            <a:spLocks noGrp="1"/>
          </p:cNvSpPr>
          <p:nvPr>
            <p:ph idx="1"/>
          </p:nvPr>
        </p:nvSpPr>
        <p:spPr>
          <a:xfrm>
            <a:off x="838200" y="1825624"/>
            <a:ext cx="9617687" cy="4667249"/>
          </a:xfrm>
        </p:spPr>
        <p:txBody>
          <a:bodyPr>
            <a:normAutofit fontScale="62500" lnSpcReduction="20000"/>
          </a:bodyPr>
          <a:lstStyle/>
          <a:p>
            <a:r>
              <a:rPr lang="en-US" sz="4000"/>
              <a:t>Infrastructure</a:t>
            </a:r>
          </a:p>
          <a:p>
            <a:pPr lvl="1"/>
            <a:r>
              <a:rPr lang="en-US" sz="2800"/>
              <a:t>Invest in grant writers and pre-award/post-award staff</a:t>
            </a:r>
          </a:p>
          <a:p>
            <a:pPr lvl="1"/>
            <a:r>
              <a:rPr lang="en-US" sz="2800"/>
              <a:t>Certified staff; “cluster hiring” within academic units</a:t>
            </a:r>
          </a:p>
          <a:p>
            <a:r>
              <a:rPr lang="en-US" sz="4000"/>
              <a:t>Faculty Support and Development</a:t>
            </a:r>
          </a:p>
          <a:p>
            <a:pPr lvl="1"/>
            <a:r>
              <a:rPr lang="en-US" sz="2800"/>
              <a:t>Add faculty: $5M over the next 3 years</a:t>
            </a:r>
          </a:p>
          <a:p>
            <a:pPr lvl="1"/>
            <a:r>
              <a:rPr lang="en-US" sz="2800"/>
              <a:t>Start-up funding</a:t>
            </a:r>
          </a:p>
          <a:p>
            <a:pPr lvl="1"/>
            <a:r>
              <a:rPr lang="en-US" sz="2800"/>
              <a:t>Build faculty research skill and capacity</a:t>
            </a:r>
          </a:p>
          <a:p>
            <a:pPr lvl="2"/>
            <a:r>
              <a:rPr lang="en-US" sz="2600"/>
              <a:t>CAFE programming; Matrix-Mentoring</a:t>
            </a:r>
          </a:p>
          <a:p>
            <a:pPr lvl="2"/>
            <a:r>
              <a:rPr lang="en-US" sz="2600"/>
              <a:t>Free up time through course release/buy out program for grant development and submission</a:t>
            </a:r>
          </a:p>
        </p:txBody>
      </p:sp>
      <p:sp>
        <p:nvSpPr>
          <p:cNvPr id="2" name="Title 1">
            <a:extLst>
              <a:ext uri="{FF2B5EF4-FFF2-40B4-BE49-F238E27FC236}">
                <a16:creationId xmlns:a16="http://schemas.microsoft.com/office/drawing/2014/main" id="{AB284B75-084C-4C50-B6D2-3624689FB2E0}"/>
              </a:ext>
            </a:extLst>
          </p:cNvPr>
          <p:cNvSpPr>
            <a:spLocks noGrp="1"/>
          </p:cNvSpPr>
          <p:nvPr>
            <p:ph type="title"/>
          </p:nvPr>
        </p:nvSpPr>
        <p:spPr/>
        <p:txBody>
          <a:bodyPr/>
          <a:lstStyle/>
          <a:p>
            <a:r>
              <a:rPr lang="en-US"/>
              <a:t>UMKC Forward: Research excellence</a:t>
            </a:r>
          </a:p>
        </p:txBody>
      </p:sp>
    </p:spTree>
    <p:extLst>
      <p:ext uri="{BB962C8B-B14F-4D97-AF65-F5344CB8AC3E}">
        <p14:creationId xmlns:p14="http://schemas.microsoft.com/office/powerpoint/2010/main" val="392705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5D00DAC4-BF0B-EC40-83A6-48BDED45D208}"/>
              </a:ext>
            </a:extLst>
          </p:cNvPr>
          <p:cNvGrpSpPr/>
          <p:nvPr/>
        </p:nvGrpSpPr>
        <p:grpSpPr>
          <a:xfrm>
            <a:off x="3446710" y="1113650"/>
            <a:ext cx="125104" cy="4630699"/>
            <a:chOff x="3351181" y="1131618"/>
            <a:chExt cx="239064" cy="4630699"/>
          </a:xfrm>
        </p:grpSpPr>
        <p:cxnSp>
          <p:nvCxnSpPr>
            <p:cNvPr id="65" name="Connector: Elbow 64">
              <a:extLst>
                <a:ext uri="{FF2B5EF4-FFF2-40B4-BE49-F238E27FC236}">
                  <a16:creationId xmlns:a16="http://schemas.microsoft.com/office/drawing/2014/main" id="{1341AE11-651C-480A-BA90-C4C07EBB6604}"/>
                </a:ext>
              </a:extLst>
            </p:cNvPr>
            <p:cNvCxnSpPr>
              <a:cxnSpLocks/>
            </p:cNvCxnSpPr>
            <p:nvPr/>
          </p:nvCxnSpPr>
          <p:spPr>
            <a:xfrm rot="5400000">
              <a:off x="1081165" y="3402409"/>
              <a:ext cx="4630699" cy="89117"/>
            </a:xfrm>
            <a:prstGeom prst="bentConnector3">
              <a:avLst>
                <a:gd name="adj1" fmla="val -42"/>
              </a:avLst>
            </a:prstGeom>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E725B18-C6DB-46B9-8D45-61CF8F8F1D09}"/>
                </a:ext>
              </a:extLst>
            </p:cNvPr>
            <p:cNvCxnSpPr/>
            <p:nvPr/>
          </p:nvCxnSpPr>
          <p:spPr>
            <a:xfrm flipH="1">
              <a:off x="3351181" y="1963907"/>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67B5AF8-B29D-4C7D-8B8C-BD61EF707783}"/>
                </a:ext>
              </a:extLst>
            </p:cNvPr>
            <p:cNvCxnSpPr/>
            <p:nvPr/>
          </p:nvCxnSpPr>
          <p:spPr>
            <a:xfrm flipH="1">
              <a:off x="3351181" y="2628371"/>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9A6A453B-22AC-4EAE-925B-627AB1816383}"/>
                </a:ext>
              </a:extLst>
            </p:cNvPr>
            <p:cNvCxnSpPr/>
            <p:nvPr/>
          </p:nvCxnSpPr>
          <p:spPr>
            <a:xfrm flipH="1">
              <a:off x="3351181" y="3254305"/>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EDED70EC-6810-4B98-BCFC-38888E0E693C}"/>
                </a:ext>
              </a:extLst>
            </p:cNvPr>
            <p:cNvCxnSpPr/>
            <p:nvPr/>
          </p:nvCxnSpPr>
          <p:spPr>
            <a:xfrm flipH="1">
              <a:off x="3351181" y="3880239"/>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F9868BA3-DAC4-4617-BF24-87871886D495}"/>
                </a:ext>
              </a:extLst>
            </p:cNvPr>
            <p:cNvCxnSpPr/>
            <p:nvPr/>
          </p:nvCxnSpPr>
          <p:spPr>
            <a:xfrm flipH="1">
              <a:off x="3351181" y="4506173"/>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EB0039D1-DBE1-42C9-B603-AF2D832BCA6A}"/>
                </a:ext>
              </a:extLst>
            </p:cNvPr>
            <p:cNvCxnSpPr/>
            <p:nvPr/>
          </p:nvCxnSpPr>
          <p:spPr>
            <a:xfrm flipH="1">
              <a:off x="3351181" y="5132107"/>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7F790F73-9B0D-E947-9AF4-73568A6F5A8E}"/>
                </a:ext>
              </a:extLst>
            </p:cNvPr>
            <p:cNvCxnSpPr/>
            <p:nvPr/>
          </p:nvCxnSpPr>
          <p:spPr>
            <a:xfrm flipH="1">
              <a:off x="3353181" y="5753826"/>
              <a:ext cx="237064" cy="4903"/>
            </a:xfrm>
            <a:prstGeom prst="line">
              <a:avLst/>
            </a:prstGeom>
          </p:spPr>
          <p:style>
            <a:lnRef idx="1">
              <a:schemeClr val="dk1"/>
            </a:lnRef>
            <a:fillRef idx="0">
              <a:schemeClr val="dk1"/>
            </a:fillRef>
            <a:effectRef idx="0">
              <a:schemeClr val="dk1"/>
            </a:effectRef>
            <a:fontRef idx="minor">
              <a:schemeClr val="tx1"/>
            </a:fontRef>
          </p:style>
        </p:cxnSp>
      </p:grpSp>
      <p:sp>
        <p:nvSpPr>
          <p:cNvPr id="2" name="Title 1">
            <a:extLst>
              <a:ext uri="{FF2B5EF4-FFF2-40B4-BE49-F238E27FC236}">
                <a16:creationId xmlns:a16="http://schemas.microsoft.com/office/drawing/2014/main" id="{AFF79D90-1BCA-4AB9-880E-1576431CEE31}"/>
              </a:ext>
            </a:extLst>
          </p:cNvPr>
          <p:cNvSpPr>
            <a:spLocks noGrp="1"/>
          </p:cNvSpPr>
          <p:nvPr>
            <p:ph type="title"/>
          </p:nvPr>
        </p:nvSpPr>
        <p:spPr>
          <a:xfrm>
            <a:off x="0" y="-473798"/>
            <a:ext cx="12099851" cy="1281113"/>
          </a:xfrm>
        </p:spPr>
        <p:txBody>
          <a:bodyPr>
            <a:normAutofit/>
          </a:bodyPr>
          <a:lstStyle/>
          <a:p>
            <a:pPr algn="ctr"/>
            <a:r>
              <a:rPr lang="en-US" sz="3600" b="1">
                <a:solidFill>
                  <a:srgbClr val="0070C0"/>
                </a:solidFill>
                <a:latin typeface="Arial Nova" panose="020B0604020202020204" pitchFamily="34" charset="0"/>
                <a:cs typeface="Arial Hebrew" pitchFamily="2" charset="-79"/>
              </a:rPr>
              <a:t>Center for Advancing Faculty Excellence (CAFE)</a:t>
            </a:r>
            <a:endParaRPr lang="en-US" sz="3600">
              <a:latin typeface="Arial Nova" panose="020B0604020202020204" pitchFamily="34" charset="0"/>
            </a:endParaRPr>
          </a:p>
        </p:txBody>
      </p:sp>
      <p:grpSp>
        <p:nvGrpSpPr>
          <p:cNvPr id="98" name="Group 97">
            <a:extLst>
              <a:ext uri="{FF2B5EF4-FFF2-40B4-BE49-F238E27FC236}">
                <a16:creationId xmlns:a16="http://schemas.microsoft.com/office/drawing/2014/main" id="{B961D1B1-7660-46ED-9E80-F4F8BBD7DE3D}"/>
              </a:ext>
            </a:extLst>
          </p:cNvPr>
          <p:cNvGrpSpPr/>
          <p:nvPr/>
        </p:nvGrpSpPr>
        <p:grpSpPr>
          <a:xfrm>
            <a:off x="6491224" y="1648968"/>
            <a:ext cx="2560320" cy="3077608"/>
            <a:chOff x="6491224" y="1648968"/>
            <a:chExt cx="2560320" cy="3077608"/>
          </a:xfrm>
        </p:grpSpPr>
        <p:sp>
          <p:nvSpPr>
            <p:cNvPr id="27" name="Rectangle: Rounded Corners 26">
              <a:extLst>
                <a:ext uri="{FF2B5EF4-FFF2-40B4-BE49-F238E27FC236}">
                  <a16:creationId xmlns:a16="http://schemas.microsoft.com/office/drawing/2014/main" id="{86802C01-4F61-4D5B-83E2-766771C8FCBA}"/>
                </a:ext>
              </a:extLst>
            </p:cNvPr>
            <p:cNvSpPr/>
            <p:nvPr/>
          </p:nvSpPr>
          <p:spPr>
            <a:xfrm>
              <a:off x="6491224" y="1648968"/>
              <a:ext cx="2560320" cy="548640"/>
            </a:xfrm>
            <a:prstGeom prst="roundRect">
              <a:avLst/>
            </a:prstGeom>
            <a:solidFill>
              <a:srgbClr val="ED7D31">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CB57F714-8AAA-44DC-AE6D-E8583728BBF3}"/>
                </a:ext>
              </a:extLst>
            </p:cNvPr>
            <p:cNvSpPr/>
            <p:nvPr/>
          </p:nvSpPr>
          <p:spPr>
            <a:xfrm>
              <a:off x="6491224" y="2281210"/>
              <a:ext cx="2560320" cy="548640"/>
            </a:xfrm>
            <a:prstGeom prst="roundRect">
              <a:avLst/>
            </a:prstGeom>
            <a:solidFill>
              <a:srgbClr val="ED7D31">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8B2D5C5-817E-4EAA-81DC-45F81CE82332}"/>
                </a:ext>
              </a:extLst>
            </p:cNvPr>
            <p:cNvSpPr/>
            <p:nvPr/>
          </p:nvSpPr>
          <p:spPr>
            <a:xfrm>
              <a:off x="6491224" y="2913452"/>
              <a:ext cx="2560320" cy="548640"/>
            </a:xfrm>
            <a:prstGeom prst="roundRect">
              <a:avLst/>
            </a:prstGeom>
            <a:solidFill>
              <a:srgbClr val="ED7D31">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8A43C7F9-EB52-4A94-BC06-F03436648D4F}"/>
                </a:ext>
              </a:extLst>
            </p:cNvPr>
            <p:cNvSpPr/>
            <p:nvPr/>
          </p:nvSpPr>
          <p:spPr>
            <a:xfrm>
              <a:off x="6491224" y="3545694"/>
              <a:ext cx="2560320" cy="548640"/>
            </a:xfrm>
            <a:prstGeom prst="roundRect">
              <a:avLst/>
            </a:prstGeom>
            <a:solidFill>
              <a:srgbClr val="ED7D31">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BE319FD6-5511-410A-8A14-3FE14D635E33}"/>
                </a:ext>
              </a:extLst>
            </p:cNvPr>
            <p:cNvSpPr/>
            <p:nvPr/>
          </p:nvSpPr>
          <p:spPr>
            <a:xfrm>
              <a:off x="6491224" y="4177936"/>
              <a:ext cx="2560320" cy="548640"/>
            </a:xfrm>
            <a:prstGeom prst="roundRect">
              <a:avLst/>
            </a:prstGeom>
            <a:solidFill>
              <a:srgbClr val="ED7D31">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416C429C-3D25-4522-9C01-C679DF6597E5}"/>
              </a:ext>
            </a:extLst>
          </p:cNvPr>
          <p:cNvGrpSpPr/>
          <p:nvPr/>
        </p:nvGrpSpPr>
        <p:grpSpPr>
          <a:xfrm>
            <a:off x="9389364" y="1648968"/>
            <a:ext cx="2560320" cy="4974336"/>
            <a:chOff x="667512" y="1648968"/>
            <a:chExt cx="2560320" cy="4974336"/>
          </a:xfrm>
          <a:solidFill>
            <a:srgbClr val="FED141">
              <a:alpha val="58824"/>
            </a:srgbClr>
          </a:solidFill>
        </p:grpSpPr>
        <p:sp>
          <p:nvSpPr>
            <p:cNvPr id="36" name="Rectangle: Rounded Corners 35">
              <a:extLst>
                <a:ext uri="{FF2B5EF4-FFF2-40B4-BE49-F238E27FC236}">
                  <a16:creationId xmlns:a16="http://schemas.microsoft.com/office/drawing/2014/main" id="{D72ECE79-32B6-463E-89CF-ED115B1E9D1C}"/>
                </a:ext>
              </a:extLst>
            </p:cNvPr>
            <p:cNvSpPr/>
            <p:nvPr/>
          </p:nvSpPr>
          <p:spPr>
            <a:xfrm>
              <a:off x="667512" y="1648968"/>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55E3E992-3E5E-40E6-A84B-09CE97417CD4}"/>
                </a:ext>
              </a:extLst>
            </p:cNvPr>
            <p:cNvSpPr/>
            <p:nvPr/>
          </p:nvSpPr>
          <p:spPr>
            <a:xfrm>
              <a:off x="667512" y="2281210"/>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4A5B637-CEC8-42D0-96EB-C4BAD726BDB5}"/>
                </a:ext>
              </a:extLst>
            </p:cNvPr>
            <p:cNvSpPr/>
            <p:nvPr/>
          </p:nvSpPr>
          <p:spPr>
            <a:xfrm>
              <a:off x="667512" y="2913452"/>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D2980BE9-C88A-412A-818B-0F728D3EAC29}"/>
                </a:ext>
              </a:extLst>
            </p:cNvPr>
            <p:cNvSpPr/>
            <p:nvPr/>
          </p:nvSpPr>
          <p:spPr>
            <a:xfrm>
              <a:off x="667512" y="3545694"/>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8E8B7309-AC90-4362-829A-E1307DEF84F8}"/>
                </a:ext>
              </a:extLst>
            </p:cNvPr>
            <p:cNvSpPr/>
            <p:nvPr/>
          </p:nvSpPr>
          <p:spPr>
            <a:xfrm>
              <a:off x="667512" y="4177936"/>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963297FF-69B6-4E39-9921-2F5BA72032EA}"/>
                </a:ext>
              </a:extLst>
            </p:cNvPr>
            <p:cNvSpPr/>
            <p:nvPr/>
          </p:nvSpPr>
          <p:spPr>
            <a:xfrm>
              <a:off x="667512" y="4810178"/>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09AADE59-B57E-4637-B3E8-6232DD412B06}"/>
                </a:ext>
              </a:extLst>
            </p:cNvPr>
            <p:cNvSpPr/>
            <p:nvPr/>
          </p:nvSpPr>
          <p:spPr>
            <a:xfrm>
              <a:off x="667512" y="5442420"/>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4F3E18AB-FF45-4BC6-A934-46716B7461AE}"/>
                </a:ext>
              </a:extLst>
            </p:cNvPr>
            <p:cNvSpPr/>
            <p:nvPr/>
          </p:nvSpPr>
          <p:spPr>
            <a:xfrm>
              <a:off x="667512" y="6074664"/>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6EE97987-27B5-4A40-9CBA-FDFFB93C4ECD}"/>
              </a:ext>
            </a:extLst>
          </p:cNvPr>
          <p:cNvGrpSpPr/>
          <p:nvPr/>
        </p:nvGrpSpPr>
        <p:grpSpPr>
          <a:xfrm>
            <a:off x="512434" y="1258824"/>
            <a:ext cx="478677" cy="5090160"/>
            <a:chOff x="407493" y="1258824"/>
            <a:chExt cx="478677" cy="5090160"/>
          </a:xfrm>
        </p:grpSpPr>
        <p:cxnSp>
          <p:nvCxnSpPr>
            <p:cNvPr id="45" name="Connector: Elbow 44">
              <a:extLst>
                <a:ext uri="{FF2B5EF4-FFF2-40B4-BE49-F238E27FC236}">
                  <a16:creationId xmlns:a16="http://schemas.microsoft.com/office/drawing/2014/main" id="{37D45EF6-917F-47A3-9F13-1CDBD5BDA21F}"/>
                </a:ext>
              </a:extLst>
            </p:cNvPr>
            <p:cNvCxnSpPr>
              <a:cxnSpLocks/>
            </p:cNvCxnSpPr>
            <p:nvPr/>
          </p:nvCxnSpPr>
          <p:spPr>
            <a:xfrm rot="10800000" flipH="1" flipV="1">
              <a:off x="639282" y="1258824"/>
              <a:ext cx="246888" cy="5090160"/>
            </a:xfrm>
            <a:prstGeom prst="bentConnector3">
              <a:avLst>
                <a:gd name="adj1" fmla="val -92593"/>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209AA87F-DDB4-4F23-9DA0-E56788FD188D}"/>
                </a:ext>
              </a:extLst>
            </p:cNvPr>
            <p:cNvCxnSpPr/>
            <p:nvPr/>
          </p:nvCxnSpPr>
          <p:spPr>
            <a:xfrm flipH="1">
              <a:off x="407493" y="1963907"/>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5E92AF59-41EF-4391-A6FE-F607A4D9315A}"/>
                </a:ext>
              </a:extLst>
            </p:cNvPr>
            <p:cNvCxnSpPr/>
            <p:nvPr/>
          </p:nvCxnSpPr>
          <p:spPr>
            <a:xfrm flipH="1">
              <a:off x="407493" y="2628371"/>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98FCFDB-9CC1-470C-A496-6F931A7CC6E4}"/>
                </a:ext>
              </a:extLst>
            </p:cNvPr>
            <p:cNvCxnSpPr/>
            <p:nvPr/>
          </p:nvCxnSpPr>
          <p:spPr>
            <a:xfrm flipH="1">
              <a:off x="407493" y="3254305"/>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2E22DE3E-29F5-4B2D-AEB0-10C91877AC94}"/>
                </a:ext>
              </a:extLst>
            </p:cNvPr>
            <p:cNvCxnSpPr/>
            <p:nvPr/>
          </p:nvCxnSpPr>
          <p:spPr>
            <a:xfrm flipH="1">
              <a:off x="407493" y="3880239"/>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1C877071-D3C7-407A-97B5-12219E801ECB}"/>
                </a:ext>
              </a:extLst>
            </p:cNvPr>
            <p:cNvCxnSpPr/>
            <p:nvPr/>
          </p:nvCxnSpPr>
          <p:spPr>
            <a:xfrm flipH="1">
              <a:off x="407493" y="4506173"/>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98FFF8F0-4988-48F7-97D2-C40C914AD203}"/>
                </a:ext>
              </a:extLst>
            </p:cNvPr>
            <p:cNvCxnSpPr/>
            <p:nvPr/>
          </p:nvCxnSpPr>
          <p:spPr>
            <a:xfrm flipH="1">
              <a:off x="407493" y="5132107"/>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7E13B6AB-5927-4546-ADB1-976B86D0DD90}"/>
                </a:ext>
              </a:extLst>
            </p:cNvPr>
            <p:cNvCxnSpPr/>
            <p:nvPr/>
          </p:nvCxnSpPr>
          <p:spPr>
            <a:xfrm flipH="1">
              <a:off x="407493" y="5758039"/>
              <a:ext cx="237064" cy="4903"/>
            </a:xfrm>
            <a:prstGeom prst="line">
              <a:avLst/>
            </a:prstGeom>
          </p:spPr>
          <p:style>
            <a:lnRef idx="1">
              <a:schemeClr val="dk1"/>
            </a:lnRef>
            <a:fillRef idx="0">
              <a:schemeClr val="dk1"/>
            </a:fillRef>
            <a:effectRef idx="0">
              <a:schemeClr val="dk1"/>
            </a:effectRef>
            <a:fontRef idx="minor">
              <a:schemeClr val="tx1"/>
            </a:fontRef>
          </p:style>
        </p:cxnSp>
      </p:grpSp>
      <p:cxnSp>
        <p:nvCxnSpPr>
          <p:cNvPr id="74" name="Connector: Elbow 73">
            <a:extLst>
              <a:ext uri="{FF2B5EF4-FFF2-40B4-BE49-F238E27FC236}">
                <a16:creationId xmlns:a16="http://schemas.microsoft.com/office/drawing/2014/main" id="{9635E648-0263-4429-A3AD-D9D6B474E39A}"/>
              </a:ext>
            </a:extLst>
          </p:cNvPr>
          <p:cNvCxnSpPr>
            <a:cxnSpLocks/>
          </p:cNvCxnSpPr>
          <p:nvPr/>
        </p:nvCxnSpPr>
        <p:spPr>
          <a:xfrm rot="5400000">
            <a:off x="4711979" y="2854279"/>
            <a:ext cx="3206730" cy="97059"/>
          </a:xfrm>
          <a:prstGeom prst="bentConnector3">
            <a:avLst>
              <a:gd name="adj1" fmla="val 409"/>
            </a:avLst>
          </a:prstGeom>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E80F02F6-BE86-48C2-AF7E-304FE021D78F}"/>
              </a:ext>
            </a:extLst>
          </p:cNvPr>
          <p:cNvCxnSpPr/>
          <p:nvPr/>
        </p:nvCxnSpPr>
        <p:spPr>
          <a:xfrm flipH="1">
            <a:off x="6264763" y="1963907"/>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6FCF34B2-2079-48EC-93FF-505438AA2AF5}"/>
              </a:ext>
            </a:extLst>
          </p:cNvPr>
          <p:cNvCxnSpPr/>
          <p:nvPr/>
        </p:nvCxnSpPr>
        <p:spPr>
          <a:xfrm flipH="1">
            <a:off x="6264763" y="2628371"/>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29DC1759-B5DB-45D0-BCCC-1643EDEB3D9B}"/>
              </a:ext>
            </a:extLst>
          </p:cNvPr>
          <p:cNvCxnSpPr/>
          <p:nvPr/>
        </p:nvCxnSpPr>
        <p:spPr>
          <a:xfrm flipH="1">
            <a:off x="6264763" y="3254305"/>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D79262DB-1613-4522-94E9-E2871D296D00}"/>
              </a:ext>
            </a:extLst>
          </p:cNvPr>
          <p:cNvCxnSpPr/>
          <p:nvPr/>
        </p:nvCxnSpPr>
        <p:spPr>
          <a:xfrm flipH="1">
            <a:off x="6264763" y="3880239"/>
            <a:ext cx="237064" cy="4903"/>
          </a:xfrm>
          <a:prstGeom prst="line">
            <a:avLst/>
          </a:prstGeom>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4D6A8D2A-E2B7-4BCB-93C5-F050D81BC1A0}"/>
              </a:ext>
            </a:extLst>
          </p:cNvPr>
          <p:cNvCxnSpPr/>
          <p:nvPr/>
        </p:nvCxnSpPr>
        <p:spPr>
          <a:xfrm flipH="1">
            <a:off x="6264763" y="4506173"/>
            <a:ext cx="237064" cy="4903"/>
          </a:xfrm>
          <a:prstGeom prst="line">
            <a:avLst/>
          </a:prstGeom>
        </p:spPr>
        <p:style>
          <a:lnRef idx="1">
            <a:schemeClr val="dk1"/>
          </a:lnRef>
          <a:fillRef idx="0">
            <a:schemeClr val="dk1"/>
          </a:fillRef>
          <a:effectRef idx="0">
            <a:schemeClr val="dk1"/>
          </a:effectRef>
          <a:fontRef idx="minor">
            <a:schemeClr val="tx1"/>
          </a:fontRef>
        </p:style>
      </p:cxnSp>
      <p:grpSp>
        <p:nvGrpSpPr>
          <p:cNvPr id="82" name="Group 81">
            <a:extLst>
              <a:ext uri="{FF2B5EF4-FFF2-40B4-BE49-F238E27FC236}">
                <a16:creationId xmlns:a16="http://schemas.microsoft.com/office/drawing/2014/main" id="{B207BACA-45CC-48A7-B336-F2BF3AEE270B}"/>
              </a:ext>
            </a:extLst>
          </p:cNvPr>
          <p:cNvGrpSpPr/>
          <p:nvPr/>
        </p:nvGrpSpPr>
        <p:grpSpPr>
          <a:xfrm>
            <a:off x="9168663" y="1299443"/>
            <a:ext cx="237064" cy="5090160"/>
            <a:chOff x="210313" y="1258824"/>
            <a:chExt cx="457200" cy="5090160"/>
          </a:xfrm>
        </p:grpSpPr>
        <p:cxnSp>
          <p:nvCxnSpPr>
            <p:cNvPr id="83" name="Connector: Elbow 82">
              <a:extLst>
                <a:ext uri="{FF2B5EF4-FFF2-40B4-BE49-F238E27FC236}">
                  <a16:creationId xmlns:a16="http://schemas.microsoft.com/office/drawing/2014/main" id="{E18A242C-D3D5-4437-A2CB-9B8DF650A057}"/>
                </a:ext>
              </a:extLst>
            </p:cNvPr>
            <p:cNvCxnSpPr/>
            <p:nvPr/>
          </p:nvCxnSpPr>
          <p:spPr>
            <a:xfrm rot="10800000" flipH="1" flipV="1">
              <a:off x="420624" y="1258824"/>
              <a:ext cx="246888" cy="5090160"/>
            </a:xfrm>
            <a:prstGeom prst="bentConnector3">
              <a:avLst>
                <a:gd name="adj1" fmla="val -92593"/>
              </a:avLst>
            </a:prstGeom>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221F3316-203D-4EB7-BB43-84186AD04FFA}"/>
                </a:ext>
              </a:extLst>
            </p:cNvPr>
            <p:cNvCxnSpPr/>
            <p:nvPr/>
          </p:nvCxnSpPr>
          <p:spPr>
            <a:xfrm flipH="1">
              <a:off x="210313" y="1923288"/>
              <a:ext cx="457200" cy="4903"/>
            </a:xfrm>
            <a:prstGeom prst="line">
              <a:avLst/>
            </a:prstGeom>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4E29A2BE-4747-4342-AF74-FFEB39ADB63E}"/>
                </a:ext>
              </a:extLst>
            </p:cNvPr>
            <p:cNvCxnSpPr/>
            <p:nvPr/>
          </p:nvCxnSpPr>
          <p:spPr>
            <a:xfrm flipH="1">
              <a:off x="210313" y="2587752"/>
              <a:ext cx="457200" cy="4903"/>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7485A372-B31E-4496-96C1-2AB78D14DEF8}"/>
                </a:ext>
              </a:extLst>
            </p:cNvPr>
            <p:cNvCxnSpPr/>
            <p:nvPr/>
          </p:nvCxnSpPr>
          <p:spPr>
            <a:xfrm flipH="1">
              <a:off x="210313" y="3213686"/>
              <a:ext cx="457200" cy="4903"/>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8CDAA36D-6B3C-4E98-89E6-98248E102663}"/>
                </a:ext>
              </a:extLst>
            </p:cNvPr>
            <p:cNvCxnSpPr/>
            <p:nvPr/>
          </p:nvCxnSpPr>
          <p:spPr>
            <a:xfrm flipH="1">
              <a:off x="210313" y="3839620"/>
              <a:ext cx="457200" cy="4903"/>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6539F39C-1CB7-4456-AA3F-6032B7DA53BD}"/>
                </a:ext>
              </a:extLst>
            </p:cNvPr>
            <p:cNvCxnSpPr/>
            <p:nvPr/>
          </p:nvCxnSpPr>
          <p:spPr>
            <a:xfrm flipH="1">
              <a:off x="210313" y="4465554"/>
              <a:ext cx="457200" cy="4903"/>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C8E2C9BA-7CB9-4ABC-9E60-6BED9DF8276C}"/>
                </a:ext>
              </a:extLst>
            </p:cNvPr>
            <p:cNvCxnSpPr/>
            <p:nvPr/>
          </p:nvCxnSpPr>
          <p:spPr>
            <a:xfrm flipH="1">
              <a:off x="210313" y="5091488"/>
              <a:ext cx="457200" cy="4903"/>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460EDB6D-EAE2-46B5-BB08-4D25A436911B}"/>
                </a:ext>
              </a:extLst>
            </p:cNvPr>
            <p:cNvCxnSpPr/>
            <p:nvPr/>
          </p:nvCxnSpPr>
          <p:spPr>
            <a:xfrm flipH="1">
              <a:off x="210313" y="5717420"/>
              <a:ext cx="457200" cy="4903"/>
            </a:xfrm>
            <a:prstGeom prst="line">
              <a:avLst/>
            </a:prstGeom>
          </p:spPr>
          <p:style>
            <a:lnRef idx="1">
              <a:schemeClr val="dk1"/>
            </a:lnRef>
            <a:fillRef idx="0">
              <a:schemeClr val="dk1"/>
            </a:fillRef>
            <a:effectRef idx="0">
              <a:schemeClr val="dk1"/>
            </a:effectRef>
            <a:fontRef idx="minor">
              <a:schemeClr val="tx1"/>
            </a:fontRef>
          </p:style>
        </p:cxnSp>
      </p:grpSp>
      <p:sp>
        <p:nvSpPr>
          <p:cNvPr id="4" name="Rectangle: Rounded Corners 3">
            <a:extLst>
              <a:ext uri="{FF2B5EF4-FFF2-40B4-BE49-F238E27FC236}">
                <a16:creationId xmlns:a16="http://schemas.microsoft.com/office/drawing/2014/main" id="{58E4629B-71EB-4F0A-96B8-ACA7C7D88BF5}"/>
              </a:ext>
            </a:extLst>
          </p:cNvPr>
          <p:cNvSpPr/>
          <p:nvPr/>
        </p:nvSpPr>
        <p:spPr>
          <a:xfrm>
            <a:off x="384206" y="938784"/>
            <a:ext cx="2834640" cy="640080"/>
          </a:xfrm>
          <a:prstGeom prst="roundRect">
            <a:avLst/>
          </a:prstGeom>
          <a:solidFill>
            <a:srgbClr val="0066CC"/>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36D18AC-F04D-4F73-93FA-820E1B69CB13}"/>
              </a:ext>
            </a:extLst>
          </p:cNvPr>
          <p:cNvSpPr/>
          <p:nvPr/>
        </p:nvSpPr>
        <p:spPr>
          <a:xfrm>
            <a:off x="3318764" y="938784"/>
            <a:ext cx="2834640" cy="640080"/>
          </a:xfrm>
          <a:prstGeom prst="roundRect">
            <a:avLst/>
          </a:prstGeom>
          <a:solidFill>
            <a:srgbClr val="009900"/>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F0D4EA00-26F3-4C0E-9FF8-98A5F28CFEA6}"/>
              </a:ext>
            </a:extLst>
          </p:cNvPr>
          <p:cNvSpPr/>
          <p:nvPr/>
        </p:nvSpPr>
        <p:spPr>
          <a:xfrm>
            <a:off x="6216904" y="938784"/>
            <a:ext cx="2834640" cy="640080"/>
          </a:xfrm>
          <a:prstGeom prst="roundRect">
            <a:avLst/>
          </a:prstGeom>
          <a:solidFill>
            <a:schemeClr val="accent2"/>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50F5892E-8738-4BE1-B8D6-E3A9AC7CCC59}"/>
              </a:ext>
            </a:extLst>
          </p:cNvPr>
          <p:cNvSpPr/>
          <p:nvPr/>
        </p:nvSpPr>
        <p:spPr>
          <a:xfrm>
            <a:off x="9115044" y="938784"/>
            <a:ext cx="2834640" cy="640080"/>
          </a:xfrm>
          <a:prstGeom prst="roundRect">
            <a:avLst/>
          </a:prstGeom>
          <a:solidFill>
            <a:srgbClr val="FED141"/>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723A69F2-1CC7-4CA8-AD12-E374FA90584E}"/>
              </a:ext>
            </a:extLst>
          </p:cNvPr>
          <p:cNvGrpSpPr/>
          <p:nvPr/>
        </p:nvGrpSpPr>
        <p:grpSpPr>
          <a:xfrm>
            <a:off x="631094" y="1648968"/>
            <a:ext cx="2560320" cy="4974336"/>
            <a:chOff x="667512" y="1648968"/>
            <a:chExt cx="2560320" cy="4974336"/>
          </a:xfrm>
          <a:solidFill>
            <a:srgbClr val="66A3E0"/>
          </a:solidFill>
        </p:grpSpPr>
        <p:sp>
          <p:nvSpPr>
            <p:cNvPr id="8" name="Rectangle: Rounded Corners 7">
              <a:extLst>
                <a:ext uri="{FF2B5EF4-FFF2-40B4-BE49-F238E27FC236}">
                  <a16:creationId xmlns:a16="http://schemas.microsoft.com/office/drawing/2014/main" id="{005B6ABE-109F-4616-B21C-AF5D2680CA2D}"/>
                </a:ext>
              </a:extLst>
            </p:cNvPr>
            <p:cNvSpPr/>
            <p:nvPr/>
          </p:nvSpPr>
          <p:spPr>
            <a:xfrm>
              <a:off x="667512" y="1648968"/>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DB736E2C-9B52-4C1B-B332-46B4B9653853}"/>
                </a:ext>
              </a:extLst>
            </p:cNvPr>
            <p:cNvSpPr/>
            <p:nvPr/>
          </p:nvSpPr>
          <p:spPr>
            <a:xfrm>
              <a:off x="667512" y="2281210"/>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5CA6B459-BEC4-4663-B585-AE6F03AE8CAA}"/>
                </a:ext>
              </a:extLst>
            </p:cNvPr>
            <p:cNvSpPr/>
            <p:nvPr/>
          </p:nvSpPr>
          <p:spPr>
            <a:xfrm>
              <a:off x="667512" y="2913452"/>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FF8C6CCC-CDF3-4EFD-8643-762907C48076}"/>
                </a:ext>
              </a:extLst>
            </p:cNvPr>
            <p:cNvSpPr/>
            <p:nvPr/>
          </p:nvSpPr>
          <p:spPr>
            <a:xfrm>
              <a:off x="667512" y="3545694"/>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083C5B1C-3204-448F-BB3F-DE11EA3CE28E}"/>
                </a:ext>
              </a:extLst>
            </p:cNvPr>
            <p:cNvSpPr/>
            <p:nvPr/>
          </p:nvSpPr>
          <p:spPr>
            <a:xfrm>
              <a:off x="667512" y="4177936"/>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3AF97B72-139D-46D3-B803-B654777E9834}"/>
                </a:ext>
              </a:extLst>
            </p:cNvPr>
            <p:cNvSpPr/>
            <p:nvPr/>
          </p:nvSpPr>
          <p:spPr>
            <a:xfrm>
              <a:off x="667512" y="4810178"/>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2B771DE8-187C-4C2B-BC81-D0D23FE9613E}"/>
                </a:ext>
              </a:extLst>
            </p:cNvPr>
            <p:cNvSpPr/>
            <p:nvPr/>
          </p:nvSpPr>
          <p:spPr>
            <a:xfrm>
              <a:off x="667512" y="5442420"/>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0AD183A-11A5-42EB-B22D-5C2C87787610}"/>
                </a:ext>
              </a:extLst>
            </p:cNvPr>
            <p:cNvSpPr/>
            <p:nvPr/>
          </p:nvSpPr>
          <p:spPr>
            <a:xfrm>
              <a:off x="667512" y="6074664"/>
              <a:ext cx="2560320" cy="548640"/>
            </a:xfrm>
            <a:prstGeom prst="roundRect">
              <a:avLst/>
            </a:prstGeom>
            <a:grp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Rounded Corners 17">
            <a:extLst>
              <a:ext uri="{FF2B5EF4-FFF2-40B4-BE49-F238E27FC236}">
                <a16:creationId xmlns:a16="http://schemas.microsoft.com/office/drawing/2014/main" id="{4A724DB0-BA9F-4389-8637-9728868B2790}"/>
              </a:ext>
            </a:extLst>
          </p:cNvPr>
          <p:cNvSpPr/>
          <p:nvPr/>
        </p:nvSpPr>
        <p:spPr>
          <a:xfrm>
            <a:off x="3565194" y="1648968"/>
            <a:ext cx="2560320" cy="548640"/>
          </a:xfrm>
          <a:prstGeom prst="roundRect">
            <a:avLst/>
          </a:prstGeom>
          <a:solidFill>
            <a:srgbClr val="009900">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23D8925C-CBBA-49DC-8BAF-5FA1E578CDE3}"/>
              </a:ext>
            </a:extLst>
          </p:cNvPr>
          <p:cNvSpPr/>
          <p:nvPr/>
        </p:nvSpPr>
        <p:spPr>
          <a:xfrm>
            <a:off x="3565194" y="2281210"/>
            <a:ext cx="2560320" cy="548640"/>
          </a:xfrm>
          <a:prstGeom prst="roundRect">
            <a:avLst/>
          </a:prstGeom>
          <a:solidFill>
            <a:srgbClr val="009900">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10BCBA03-87C3-400B-8124-37243F6B50A0}"/>
              </a:ext>
            </a:extLst>
          </p:cNvPr>
          <p:cNvSpPr/>
          <p:nvPr/>
        </p:nvSpPr>
        <p:spPr>
          <a:xfrm>
            <a:off x="3565194" y="2913452"/>
            <a:ext cx="2560320" cy="548640"/>
          </a:xfrm>
          <a:prstGeom prst="roundRect">
            <a:avLst/>
          </a:prstGeom>
          <a:solidFill>
            <a:srgbClr val="009900">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0A3FAEA8-CA01-494A-B633-BF23ADAED963}"/>
              </a:ext>
            </a:extLst>
          </p:cNvPr>
          <p:cNvSpPr/>
          <p:nvPr/>
        </p:nvSpPr>
        <p:spPr>
          <a:xfrm>
            <a:off x="3565194" y="3545694"/>
            <a:ext cx="2560320" cy="548640"/>
          </a:xfrm>
          <a:prstGeom prst="roundRect">
            <a:avLst/>
          </a:prstGeom>
          <a:solidFill>
            <a:srgbClr val="009900">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DECBA45B-CB65-4D58-87C9-E681150ACA99}"/>
              </a:ext>
            </a:extLst>
          </p:cNvPr>
          <p:cNvSpPr/>
          <p:nvPr/>
        </p:nvSpPr>
        <p:spPr>
          <a:xfrm>
            <a:off x="3565194" y="4177936"/>
            <a:ext cx="2560320" cy="548640"/>
          </a:xfrm>
          <a:prstGeom prst="roundRect">
            <a:avLst/>
          </a:prstGeom>
          <a:solidFill>
            <a:srgbClr val="009900">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15C6FA22-A00C-4799-A3A8-8B6CF5FCC794}"/>
              </a:ext>
            </a:extLst>
          </p:cNvPr>
          <p:cNvSpPr/>
          <p:nvPr/>
        </p:nvSpPr>
        <p:spPr>
          <a:xfrm>
            <a:off x="3565194" y="4810178"/>
            <a:ext cx="2560320" cy="548640"/>
          </a:xfrm>
          <a:prstGeom prst="roundRect">
            <a:avLst/>
          </a:prstGeom>
          <a:solidFill>
            <a:srgbClr val="009900">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673F9E05-4FEC-4F32-9C8B-27AB5D32A480}"/>
              </a:ext>
            </a:extLst>
          </p:cNvPr>
          <p:cNvSpPr/>
          <p:nvPr/>
        </p:nvSpPr>
        <p:spPr>
          <a:xfrm>
            <a:off x="3565194" y="5442420"/>
            <a:ext cx="2560320" cy="548640"/>
          </a:xfrm>
          <a:prstGeom prst="roundRect">
            <a:avLst/>
          </a:prstGeom>
          <a:solidFill>
            <a:srgbClr val="009900">
              <a:alpha val="60000"/>
            </a:srgb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7" name="Table 4">
            <a:extLst>
              <a:ext uri="{FF2B5EF4-FFF2-40B4-BE49-F238E27FC236}">
                <a16:creationId xmlns:a16="http://schemas.microsoft.com/office/drawing/2014/main" id="{B7F0F765-2B8F-9549-9776-BF511E0FC0DD}"/>
              </a:ext>
            </a:extLst>
          </p:cNvPr>
          <p:cNvGraphicFramePr>
            <a:graphicFrameLocks noGrp="1"/>
          </p:cNvGraphicFramePr>
          <p:nvPr/>
        </p:nvGraphicFramePr>
        <p:xfrm>
          <a:off x="381014" y="904941"/>
          <a:ext cx="2816773" cy="5682102"/>
        </p:xfrm>
        <a:graphic>
          <a:graphicData uri="http://schemas.openxmlformats.org/drawingml/2006/table">
            <a:tbl>
              <a:tblPr firstRow="1" bandRow="1">
                <a:tableStyleId>{5940675A-B579-460E-94D1-54222C63F5DA}</a:tableStyleId>
              </a:tblPr>
              <a:tblGrid>
                <a:gridCol w="300178">
                  <a:extLst>
                    <a:ext uri="{9D8B030D-6E8A-4147-A177-3AD203B41FA5}">
                      <a16:colId xmlns:a16="http://schemas.microsoft.com/office/drawing/2014/main" val="189404227"/>
                    </a:ext>
                  </a:extLst>
                </a:gridCol>
                <a:gridCol w="2516595">
                  <a:extLst>
                    <a:ext uri="{9D8B030D-6E8A-4147-A177-3AD203B41FA5}">
                      <a16:colId xmlns:a16="http://schemas.microsoft.com/office/drawing/2014/main" val="3112208204"/>
                    </a:ext>
                  </a:extLst>
                </a:gridCol>
              </a:tblGrid>
              <a:tr h="673405">
                <a:tc gridSpan="2">
                  <a:txBody>
                    <a:bodyPr/>
                    <a:lstStyle/>
                    <a:p>
                      <a:pPr algn="ctr"/>
                      <a:r>
                        <a:rPr lang="en-US">
                          <a:solidFill>
                            <a:schemeClr val="bg1"/>
                          </a:solidFill>
                          <a:latin typeface="Arial Nova" panose="020B0504020202020204" pitchFamily="34" charset="0"/>
                        </a:rPr>
                        <a:t>Teaching &amp; Learning</a:t>
                      </a:r>
                      <a:br>
                        <a:rPr lang="en-US">
                          <a:solidFill>
                            <a:schemeClr val="bg1"/>
                          </a:solidFill>
                          <a:latin typeface="Arial Nova" panose="020B0504020202020204" pitchFamily="34" charset="0"/>
                        </a:rPr>
                      </a:br>
                      <a:r>
                        <a:rPr lang="en-US">
                          <a:solidFill>
                            <a:schemeClr val="bg1"/>
                          </a:solidFill>
                          <a:latin typeface="Arial Nova" panose="020B0504020202020204" pitchFamily="34" charset="0"/>
                        </a:rPr>
                        <a:t>Pillar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131291"/>
                  </a:ext>
                </a:extLst>
              </a:tr>
              <a:tr h="64133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a:latin typeface="+mn-lt"/>
                        </a:rPr>
                        <a:t>Year-round programming </a:t>
                      </a:r>
                      <a:br>
                        <a:rPr lang="en-US" sz="1400" b="0" i="0" u="none">
                          <a:latin typeface="+mn-lt"/>
                        </a:rPr>
                      </a:br>
                      <a:r>
                        <a:rPr lang="en-US" sz="1400" b="0" i="0" u="none">
                          <a:latin typeface="+mn-lt"/>
                        </a:rPr>
                        <a:t>(CAFE, D&amp;I, OEL)</a:t>
                      </a:r>
                      <a:endParaRPr lang="en-US" sz="1400">
                        <a:latin typeface="+mn-lt"/>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8600521"/>
                  </a:ext>
                </a:extLst>
              </a:tr>
              <a:tr h="59893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latin typeface="+mn-lt"/>
                        </a:rPr>
                        <a:t>Campus-Specific Instructional Support and Resources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4723141"/>
                  </a:ext>
                </a:extLst>
              </a:tr>
              <a:tr h="69092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a:latin typeface="+mn-lt"/>
                        </a:rPr>
                        <a:t>New Faculty Orientation &amp; NTT/Adjunct Support</a:t>
                      </a:r>
                      <a:endParaRPr lang="en-US" sz="14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978911"/>
                  </a:ext>
                </a:extLst>
              </a:tr>
              <a:tr h="68175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Course Evaluations &amp; Peer Teaching Observations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4520089"/>
                  </a:ext>
                </a:extLst>
              </a:tr>
              <a:tr h="59893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r>
                        <a:rPr lang="en-US" sz="1400" b="0" i="0" u="none">
                          <a:latin typeface="+mn-lt"/>
                        </a:rPr>
                        <a:t>Scholarship of </a:t>
                      </a:r>
                    </a:p>
                    <a:p>
                      <a:pPr lvl="0"/>
                      <a:r>
                        <a:rPr lang="en-US" sz="1400" b="0" i="0" u="none">
                          <a:latin typeface="+mn-lt"/>
                        </a:rPr>
                        <a:t>Teaching and Learning</a:t>
                      </a:r>
                      <a:endParaRPr lang="en-US" sz="14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4008781"/>
                  </a:ext>
                </a:extLst>
              </a:tr>
              <a:tr h="59893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latin typeface="+mn-lt"/>
                        </a:rPr>
                        <a:t>Faculty Learning Communities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6110162"/>
                  </a:ext>
                </a:extLst>
              </a:tr>
              <a:tr h="59893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latin typeface="+mn-lt"/>
                        </a:rPr>
                        <a:t>Assessment &amp; Analytics for Student Success - Outcomes Lab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5251869"/>
                  </a:ext>
                </a:extLst>
              </a:tr>
              <a:tr h="59893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Annual Theme-based     Teaching Mini-Conference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9482358"/>
                  </a:ext>
                </a:extLst>
              </a:tr>
            </a:tbl>
          </a:graphicData>
        </a:graphic>
      </p:graphicFrame>
      <p:graphicFrame>
        <p:nvGraphicFramePr>
          <p:cNvPr id="108" name="Table 107">
            <a:extLst>
              <a:ext uri="{FF2B5EF4-FFF2-40B4-BE49-F238E27FC236}">
                <a16:creationId xmlns:a16="http://schemas.microsoft.com/office/drawing/2014/main" id="{F96EC5BD-A40E-5842-AD92-F89F1D17DEB8}"/>
              </a:ext>
            </a:extLst>
          </p:cNvPr>
          <p:cNvGraphicFramePr>
            <a:graphicFrameLocks noGrp="1"/>
          </p:cNvGraphicFramePr>
          <p:nvPr/>
        </p:nvGraphicFramePr>
        <p:xfrm>
          <a:off x="3386541" y="962852"/>
          <a:ext cx="2816773" cy="5682103"/>
        </p:xfrm>
        <a:graphic>
          <a:graphicData uri="http://schemas.openxmlformats.org/drawingml/2006/table">
            <a:tbl>
              <a:tblPr firstRow="1" bandRow="1">
                <a:tableStyleId>{5940675A-B579-460E-94D1-54222C63F5DA}</a:tableStyleId>
              </a:tblPr>
              <a:tblGrid>
                <a:gridCol w="266648">
                  <a:extLst>
                    <a:ext uri="{9D8B030D-6E8A-4147-A177-3AD203B41FA5}">
                      <a16:colId xmlns:a16="http://schemas.microsoft.com/office/drawing/2014/main" val="189404227"/>
                    </a:ext>
                  </a:extLst>
                </a:gridCol>
                <a:gridCol w="2550125">
                  <a:extLst>
                    <a:ext uri="{9D8B030D-6E8A-4147-A177-3AD203B41FA5}">
                      <a16:colId xmlns:a16="http://schemas.microsoft.com/office/drawing/2014/main" val="3112208204"/>
                    </a:ext>
                  </a:extLst>
                </a:gridCol>
              </a:tblGrid>
              <a:tr h="613472">
                <a:tc gridSpan="2">
                  <a:txBody>
                    <a:bodyPr/>
                    <a:lstStyle/>
                    <a:p>
                      <a:pPr algn="ctr"/>
                      <a:r>
                        <a:rPr lang="en-US">
                          <a:solidFill>
                            <a:schemeClr val="bg1"/>
                          </a:solidFill>
                          <a:latin typeface="Arial Nova" panose="020B0504020202020204" pitchFamily="34" charset="0"/>
                        </a:rPr>
                        <a:t>Research &amp; Creativity</a:t>
                      </a:r>
                      <a:br>
                        <a:rPr lang="en-US">
                          <a:solidFill>
                            <a:schemeClr val="bg1"/>
                          </a:solidFill>
                          <a:latin typeface="Arial Nova" panose="020B0504020202020204" pitchFamily="34" charset="0"/>
                        </a:rPr>
                      </a:br>
                      <a:r>
                        <a:rPr lang="en-US">
                          <a:solidFill>
                            <a:schemeClr val="bg1"/>
                          </a:solidFill>
                          <a:latin typeface="Arial Nova" panose="020B0504020202020204" pitchFamily="34" charset="0"/>
                        </a:rPr>
                        <a:t>Pillar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131291"/>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a:latin typeface="+mn-lt"/>
                        </a:rPr>
                        <a:t>Year-round programming</a:t>
                      </a:r>
                      <a:br>
                        <a:rPr lang="en-US" sz="1400" b="0" i="0" u="none">
                          <a:latin typeface="+mn-lt"/>
                        </a:rPr>
                      </a:br>
                      <a:r>
                        <a:rPr lang="en-US" sz="1400" b="0" i="0" u="none">
                          <a:latin typeface="+mn-lt"/>
                        </a:rPr>
                        <a:t>(CAFE, ORS)</a:t>
                      </a:r>
                      <a:endParaRPr lang="en-US" sz="1400">
                        <a:latin typeface="+mn-lt"/>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8600521"/>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latin typeface="+mn-lt"/>
                        </a:rPr>
                        <a:t>Grant-Writing Institutes &amp; Research Mentor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4723141"/>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a:latin typeface="+mn-lt"/>
                        </a:rPr>
                        <a:t>Small Grants Program for Proposal Development</a:t>
                      </a:r>
                      <a:endParaRPr lang="en-US" sz="14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978911"/>
                  </a:ext>
                </a:extLst>
              </a:tr>
              <a:tr h="689479">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Grant and Fellowship Proposal Pre-Submission Peer Review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4520089"/>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r>
                        <a:rPr lang="en-US" sz="1400" b="0" i="0" u="none">
                          <a:latin typeface="+mn-lt"/>
                        </a:rPr>
                        <a:t>Collaboration Facilitator and Innovation Incubator</a:t>
                      </a:r>
                      <a:endParaRPr lang="en-US" sz="14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4008781"/>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latin typeface="+mn-lt"/>
                        </a:rPr>
                        <a:t>Faculty Writing Initiatives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6110162"/>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Annual Theme-based     Research Mini-Conference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5251869"/>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latin typeface="Arial Nova" panose="020B05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9482358"/>
                  </a:ext>
                </a:extLst>
              </a:tr>
            </a:tbl>
          </a:graphicData>
        </a:graphic>
      </p:graphicFrame>
      <p:graphicFrame>
        <p:nvGraphicFramePr>
          <p:cNvPr id="109" name="Table 4">
            <a:extLst>
              <a:ext uri="{FF2B5EF4-FFF2-40B4-BE49-F238E27FC236}">
                <a16:creationId xmlns:a16="http://schemas.microsoft.com/office/drawing/2014/main" id="{49BE3F36-E826-4D42-88A5-D104E285B33C}"/>
              </a:ext>
            </a:extLst>
          </p:cNvPr>
          <p:cNvGraphicFramePr>
            <a:graphicFrameLocks noGrp="1"/>
          </p:cNvGraphicFramePr>
          <p:nvPr/>
        </p:nvGraphicFramePr>
        <p:xfrm>
          <a:off x="6312363" y="960416"/>
          <a:ext cx="2816773" cy="5614416"/>
        </p:xfrm>
        <a:graphic>
          <a:graphicData uri="http://schemas.openxmlformats.org/drawingml/2006/table">
            <a:tbl>
              <a:tblPr firstRow="1" bandRow="1">
                <a:tableStyleId>{5940675A-B579-460E-94D1-54222C63F5DA}</a:tableStyleId>
              </a:tblPr>
              <a:tblGrid>
                <a:gridCol w="275371">
                  <a:extLst>
                    <a:ext uri="{9D8B030D-6E8A-4147-A177-3AD203B41FA5}">
                      <a16:colId xmlns:a16="http://schemas.microsoft.com/office/drawing/2014/main" val="189404227"/>
                    </a:ext>
                  </a:extLst>
                </a:gridCol>
                <a:gridCol w="2541402">
                  <a:extLst>
                    <a:ext uri="{9D8B030D-6E8A-4147-A177-3AD203B41FA5}">
                      <a16:colId xmlns:a16="http://schemas.microsoft.com/office/drawing/2014/main" val="3112208204"/>
                    </a:ext>
                  </a:extLst>
                </a:gridCol>
              </a:tblGrid>
              <a:tr h="613472">
                <a:tc gridSpan="2">
                  <a:txBody>
                    <a:bodyPr/>
                    <a:lstStyle/>
                    <a:p>
                      <a:pPr algn="ctr"/>
                      <a:r>
                        <a:rPr lang="en-US" spc="-80" baseline="0">
                          <a:solidFill>
                            <a:schemeClr val="bg1"/>
                          </a:solidFill>
                          <a:latin typeface="Arial Nova" panose="020B0504020202020204" pitchFamily="34" charset="0"/>
                        </a:rPr>
                        <a:t>Service &amp; Engagement</a:t>
                      </a:r>
                      <a:br>
                        <a:rPr lang="en-US">
                          <a:solidFill>
                            <a:schemeClr val="bg1"/>
                          </a:solidFill>
                          <a:latin typeface="Arial Nova" panose="020B0504020202020204" pitchFamily="34" charset="0"/>
                        </a:rPr>
                      </a:br>
                      <a:r>
                        <a:rPr lang="en-US">
                          <a:solidFill>
                            <a:schemeClr val="bg1"/>
                          </a:solidFill>
                          <a:latin typeface="Arial Nova" panose="020B0504020202020204" pitchFamily="34" charset="0"/>
                        </a:rPr>
                        <a:t>Pillar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131291"/>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a:latin typeface="+mn-lt"/>
                        </a:rPr>
                        <a:t>Year-round programming </a:t>
                      </a:r>
                      <a:br>
                        <a:rPr lang="en-US" sz="1400" b="0" i="0" u="none">
                          <a:latin typeface="+mn-lt"/>
                        </a:rPr>
                      </a:br>
                      <a:r>
                        <a:rPr lang="en-US" sz="1400" b="0" i="0" u="none">
                          <a:latin typeface="+mn-lt"/>
                        </a:rPr>
                        <a:t>(CAFE, Engagement)</a:t>
                      </a:r>
                      <a:endParaRPr lang="en-US" sz="1400">
                        <a:latin typeface="+mn-lt"/>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8600521"/>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Service and engagement in          High-Impact Practices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4723141"/>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Community-Engaged Learning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978911"/>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Community-Engaged Service, Research and Creative Work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4520089"/>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Faculty Learning Communities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4008781"/>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6110162"/>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latin typeface="Arial Nova" panose="020B05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5251869"/>
                  </a:ext>
                </a:extLst>
              </a:tr>
              <a:tr h="62179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latin typeface="Arial Nova" panose="020B05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9482358"/>
                  </a:ext>
                </a:extLst>
              </a:tr>
            </a:tbl>
          </a:graphicData>
        </a:graphic>
      </p:graphicFrame>
      <p:graphicFrame>
        <p:nvGraphicFramePr>
          <p:cNvPr id="110" name="Table 4">
            <a:extLst>
              <a:ext uri="{FF2B5EF4-FFF2-40B4-BE49-F238E27FC236}">
                <a16:creationId xmlns:a16="http://schemas.microsoft.com/office/drawing/2014/main" id="{8C4CEAFF-2170-AA42-AD0C-DD0E5F0D2BEC}"/>
              </a:ext>
            </a:extLst>
          </p:cNvPr>
          <p:cNvGraphicFramePr>
            <a:graphicFrameLocks noGrp="1"/>
          </p:cNvGraphicFramePr>
          <p:nvPr/>
        </p:nvGraphicFramePr>
        <p:xfrm>
          <a:off x="9115044" y="978962"/>
          <a:ext cx="2834640" cy="5682103"/>
        </p:xfrm>
        <a:graphic>
          <a:graphicData uri="http://schemas.openxmlformats.org/drawingml/2006/table">
            <a:tbl>
              <a:tblPr firstRow="1" bandRow="1">
                <a:tableStyleId>{5940675A-B579-460E-94D1-54222C63F5DA}</a:tableStyleId>
              </a:tblPr>
              <a:tblGrid>
                <a:gridCol w="369986">
                  <a:extLst>
                    <a:ext uri="{9D8B030D-6E8A-4147-A177-3AD203B41FA5}">
                      <a16:colId xmlns:a16="http://schemas.microsoft.com/office/drawing/2014/main" val="189404227"/>
                    </a:ext>
                  </a:extLst>
                </a:gridCol>
                <a:gridCol w="2464654">
                  <a:extLst>
                    <a:ext uri="{9D8B030D-6E8A-4147-A177-3AD203B41FA5}">
                      <a16:colId xmlns:a16="http://schemas.microsoft.com/office/drawing/2014/main" val="3112208204"/>
                    </a:ext>
                  </a:extLst>
                </a:gridCol>
              </a:tblGrid>
              <a:tr h="613472">
                <a:tc gridSpan="2">
                  <a:txBody>
                    <a:bodyPr/>
                    <a:lstStyle/>
                    <a:p>
                      <a:pPr algn="ctr"/>
                      <a:r>
                        <a:rPr lang="en-US" sz="1600">
                          <a:solidFill>
                            <a:schemeClr val="bg1"/>
                          </a:solidFill>
                          <a:latin typeface="Arial Narrow" panose="020B0606020202030204" pitchFamily="34" charset="0"/>
                        </a:rPr>
                        <a:t>Career Progression, Leadership &amp; Faculty Life Pillar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131291"/>
                  </a:ext>
                </a:extLst>
              </a:tr>
              <a:tr h="621792">
                <a:tc>
                  <a:txBody>
                    <a:bodyPr/>
                    <a:lstStyle/>
                    <a:p>
                      <a:endParaRPr lang="en-US" sz="14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a:latin typeface="+mn-lt"/>
                        </a:rPr>
                        <a:t>Year-round programming </a:t>
                      </a:r>
                      <a:br>
                        <a:rPr lang="en-US" sz="1400" b="0" i="0" u="none">
                          <a:latin typeface="+mn-lt"/>
                        </a:rPr>
                      </a:br>
                      <a:r>
                        <a:rPr lang="en-US" sz="1400" b="0" i="0" u="none">
                          <a:latin typeface="+mn-lt"/>
                        </a:rPr>
                        <a:t>(CAFE, HR)</a:t>
                      </a:r>
                      <a:endParaRPr lang="en-US" sz="1400">
                        <a:latin typeface="+mn-lt"/>
                      </a:endParaRPr>
                    </a:p>
                  </a:txBody>
                  <a:tcPr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8600521"/>
                  </a:ext>
                </a:extLst>
              </a:tr>
              <a:tr h="621792">
                <a:tc>
                  <a:txBody>
                    <a:bodyPr/>
                    <a:lstStyle/>
                    <a:p>
                      <a:endParaRPr lang="en-US" sz="14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latin typeface="+mn-lt"/>
                        </a:rPr>
                        <a:t>New Faculty Orientation   (year-long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4723141"/>
                  </a:ext>
                </a:extLst>
              </a:tr>
              <a:tr h="621792">
                <a:tc>
                  <a:txBody>
                    <a:bodyPr/>
                    <a:lstStyle/>
                    <a:p>
                      <a:endParaRPr lang="en-US" sz="14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a:latin typeface="+mn-lt"/>
                        </a:rPr>
                        <a:t>Mid-Career </a:t>
                      </a:r>
                      <a:r>
                        <a:rPr lang="en-US" sz="1400" b="0" i="0" u="none" err="1">
                          <a:latin typeface="+mn-lt"/>
                        </a:rPr>
                        <a:t>NextSteps</a:t>
                      </a:r>
                      <a:r>
                        <a:rPr lang="en-US" sz="1400" b="0" i="0" u="none">
                          <a:latin typeface="+mn-lt"/>
                        </a:rPr>
                        <a:t> Program</a:t>
                      </a:r>
                      <a:endParaRPr lang="en-US" sz="14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978911"/>
                  </a:ext>
                </a:extLst>
              </a:tr>
              <a:tr h="706943">
                <a:tc>
                  <a:txBody>
                    <a:bodyPr/>
                    <a:lstStyle/>
                    <a:p>
                      <a:endParaRPr lang="en-US" sz="14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Department Chair Development and Support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4520089"/>
                  </a:ext>
                </a:extLst>
              </a:tr>
              <a:tr h="621792">
                <a:tc>
                  <a:txBody>
                    <a:bodyPr/>
                    <a:lstStyle/>
                    <a:p>
                      <a:endParaRPr lang="en-US" sz="14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r>
                        <a:rPr lang="en-US" sz="1400" b="0" i="0" u="none">
                          <a:latin typeface="+mn-lt"/>
                        </a:rPr>
                        <a:t>Promotion &amp; Tenure Workshops &amp; Mentors</a:t>
                      </a:r>
                      <a:endParaRPr lang="en-US" sz="140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4008781"/>
                  </a:ext>
                </a:extLst>
              </a:tr>
              <a:tr h="621792">
                <a:tc>
                  <a:txBody>
                    <a:bodyPr/>
                    <a:lstStyle/>
                    <a:p>
                      <a:endParaRPr lang="en-US" sz="14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latin typeface="+mn-lt"/>
                        </a:rPr>
                        <a:t>Faculty Awards &amp; Recognition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6110162"/>
                  </a:ext>
                </a:extLst>
              </a:tr>
              <a:tr h="630936">
                <a:tc>
                  <a:txBody>
                    <a:bodyPr/>
                    <a:lstStyle/>
                    <a:p>
                      <a:endParaRPr lang="en-US" sz="14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latin typeface="+mn-lt"/>
                        </a:rPr>
                        <a:t>Faculty Affairs Newsletter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5251869"/>
                  </a:ext>
                </a:extLst>
              </a:tr>
              <a:tr h="621792">
                <a:tc>
                  <a:txBody>
                    <a:bodyPr/>
                    <a:lstStyle/>
                    <a:p>
                      <a:endParaRPr lang="en-US" sz="140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latin typeface="+mn-lt"/>
                        </a:rPr>
                        <a:t>Faculty </a:t>
                      </a:r>
                      <a:r>
                        <a:rPr lang="en-US" sz="1400" err="1">
                          <a:latin typeface="+mn-lt"/>
                        </a:rPr>
                        <a:t>Ombuds</a:t>
                      </a:r>
                      <a:r>
                        <a:rPr lang="en-US" sz="1400">
                          <a:latin typeface="+mn-lt"/>
                        </a:rPr>
                        <a:t> Services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9482358"/>
                  </a:ext>
                </a:extLst>
              </a:tr>
            </a:tbl>
          </a:graphicData>
        </a:graphic>
      </p:graphicFrame>
      <p:sp>
        <p:nvSpPr>
          <p:cNvPr id="111" name="TextBox 110">
            <a:extLst>
              <a:ext uri="{FF2B5EF4-FFF2-40B4-BE49-F238E27FC236}">
                <a16:creationId xmlns:a16="http://schemas.microsoft.com/office/drawing/2014/main" id="{BA9076BC-3373-864C-A3DE-A7FBA7583423}"/>
              </a:ext>
            </a:extLst>
          </p:cNvPr>
          <p:cNvSpPr txBox="1"/>
          <p:nvPr/>
        </p:nvSpPr>
        <p:spPr>
          <a:xfrm>
            <a:off x="6520534" y="4771161"/>
            <a:ext cx="2227379" cy="1969770"/>
          </a:xfrm>
          <a:prstGeom prst="rect">
            <a:avLst/>
          </a:prstGeom>
          <a:noFill/>
          <a:ln w="12700" cap="rnd">
            <a:solidFill>
              <a:schemeClr val="accent1"/>
            </a:solidFill>
            <a:round/>
          </a:ln>
        </p:spPr>
        <p:txBody>
          <a:bodyPr wrap="square" lIns="9144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prstClr val="black"/>
                </a:solidFill>
                <a:effectLst/>
                <a:uLnTx/>
                <a:uFillTx/>
                <a:latin typeface="Calibri" panose="020F0502020204030204"/>
                <a:ea typeface="+mn-ea"/>
                <a:cs typeface="+mn-cs"/>
              </a:rPr>
              <a:t>CAFE Partners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CAFE Advisory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External Relations &amp; Community Engagement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Office of Research Services Diversity &amp; Inclusion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Affirmative Action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Human Resources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Missouri Online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UMS Academic Affairs</a:t>
            </a:r>
          </a:p>
        </p:txBody>
      </p:sp>
    </p:spTree>
    <p:extLst>
      <p:ext uri="{BB962C8B-B14F-4D97-AF65-F5344CB8AC3E}">
        <p14:creationId xmlns:p14="http://schemas.microsoft.com/office/powerpoint/2010/main" val="821224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95AE-243F-45EB-813D-80EA5AC9D927}"/>
              </a:ext>
            </a:extLst>
          </p:cNvPr>
          <p:cNvSpPr>
            <a:spLocks noGrp="1"/>
          </p:cNvSpPr>
          <p:nvPr>
            <p:ph type="title"/>
          </p:nvPr>
        </p:nvSpPr>
        <p:spPr/>
        <p:txBody>
          <a:bodyPr>
            <a:noAutofit/>
          </a:bodyPr>
          <a:lstStyle/>
          <a:p>
            <a:r>
              <a:rPr lang="en-US"/>
              <a:t>UMKC progress toward Strategic Plan goals in research </a:t>
            </a:r>
          </a:p>
        </p:txBody>
      </p:sp>
      <p:pic>
        <p:nvPicPr>
          <p:cNvPr id="7" name="Picture 6">
            <a:extLst>
              <a:ext uri="{FF2B5EF4-FFF2-40B4-BE49-F238E27FC236}">
                <a16:creationId xmlns:a16="http://schemas.microsoft.com/office/drawing/2014/main" id="{3993514B-3ADB-4AD5-A2E6-EFAA8925E8FE}"/>
              </a:ext>
            </a:extLst>
          </p:cNvPr>
          <p:cNvPicPr>
            <a:picLocks noChangeAspect="1"/>
          </p:cNvPicPr>
          <p:nvPr/>
        </p:nvPicPr>
        <p:blipFill>
          <a:blip r:embed="rId2"/>
          <a:stretch>
            <a:fillRect/>
          </a:stretch>
        </p:blipFill>
        <p:spPr>
          <a:xfrm>
            <a:off x="838200" y="1892047"/>
            <a:ext cx="9810817" cy="4208930"/>
          </a:xfrm>
          <a:prstGeom prst="rect">
            <a:avLst/>
          </a:prstGeom>
        </p:spPr>
      </p:pic>
      <p:sp>
        <p:nvSpPr>
          <p:cNvPr id="3" name="Oval 2">
            <a:extLst>
              <a:ext uri="{FF2B5EF4-FFF2-40B4-BE49-F238E27FC236}">
                <a16:creationId xmlns:a16="http://schemas.microsoft.com/office/drawing/2014/main" id="{FA6EB145-4A6B-45F9-A638-85F983C6B04D}"/>
              </a:ext>
            </a:extLst>
          </p:cNvPr>
          <p:cNvSpPr/>
          <p:nvPr/>
        </p:nvSpPr>
        <p:spPr>
          <a:xfrm>
            <a:off x="6096000" y="1977950"/>
            <a:ext cx="1091184" cy="405709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096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ED84FE-4F0A-4587-847D-E7EB9751091B}"/>
              </a:ext>
            </a:extLst>
          </p:cNvPr>
          <p:cNvSpPr>
            <a:spLocks noGrp="1"/>
          </p:cNvSpPr>
          <p:nvPr>
            <p:ph idx="1"/>
          </p:nvPr>
        </p:nvSpPr>
        <p:spPr/>
        <p:txBody>
          <a:bodyPr/>
          <a:lstStyle/>
          <a:p>
            <a:r>
              <a:rPr lang="en-US"/>
              <a:t>All faculty research will be supported.</a:t>
            </a:r>
          </a:p>
          <a:p>
            <a:r>
              <a:rPr lang="en-US"/>
              <a:t>Special emphasis will be given to:</a:t>
            </a:r>
          </a:p>
          <a:p>
            <a:pPr lvl="1"/>
            <a:r>
              <a:rPr lang="en-US"/>
              <a:t>Data Science</a:t>
            </a:r>
          </a:p>
          <a:p>
            <a:pPr lvl="1"/>
            <a:r>
              <a:rPr lang="en-US"/>
              <a:t>Defense</a:t>
            </a:r>
          </a:p>
          <a:p>
            <a:pPr lvl="1"/>
            <a:r>
              <a:rPr lang="en-US"/>
              <a:t>Biomedical (in collaboration with NextGen Precision Health)</a:t>
            </a:r>
          </a:p>
        </p:txBody>
      </p:sp>
      <p:sp>
        <p:nvSpPr>
          <p:cNvPr id="4" name="Title 3">
            <a:extLst>
              <a:ext uri="{FF2B5EF4-FFF2-40B4-BE49-F238E27FC236}">
                <a16:creationId xmlns:a16="http://schemas.microsoft.com/office/drawing/2014/main" id="{7D279052-53F3-4FC9-9715-3A7517AB9E68}"/>
              </a:ext>
            </a:extLst>
          </p:cNvPr>
          <p:cNvSpPr>
            <a:spLocks noGrp="1"/>
          </p:cNvSpPr>
          <p:nvPr>
            <p:ph type="title"/>
          </p:nvPr>
        </p:nvSpPr>
        <p:spPr/>
        <p:txBody>
          <a:bodyPr>
            <a:normAutofit/>
          </a:bodyPr>
          <a:lstStyle/>
          <a:p>
            <a:r>
              <a:rPr lang="en-US"/>
              <a:t>Areas of focus</a:t>
            </a:r>
          </a:p>
        </p:txBody>
      </p:sp>
    </p:spTree>
    <p:extLst>
      <p:ext uri="{BB962C8B-B14F-4D97-AF65-F5344CB8AC3E}">
        <p14:creationId xmlns:p14="http://schemas.microsoft.com/office/powerpoint/2010/main" val="2873711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53D854-9F19-4F06-851C-01B5DCADE596}"/>
              </a:ext>
            </a:extLst>
          </p:cNvPr>
          <p:cNvSpPr>
            <a:spLocks noGrp="1"/>
          </p:cNvSpPr>
          <p:nvPr>
            <p:ph type="title"/>
          </p:nvPr>
        </p:nvSpPr>
        <p:spPr/>
        <p:txBody>
          <a:bodyPr>
            <a:normAutofit/>
          </a:bodyPr>
          <a:lstStyle/>
          <a:p>
            <a:r>
              <a:rPr lang="en-US" sz="4400"/>
              <a:t>Questions?</a:t>
            </a:r>
          </a:p>
        </p:txBody>
      </p:sp>
    </p:spTree>
    <p:extLst>
      <p:ext uri="{BB962C8B-B14F-4D97-AF65-F5344CB8AC3E}">
        <p14:creationId xmlns:p14="http://schemas.microsoft.com/office/powerpoint/2010/main" val="1552884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A2E0-2475-40E0-9BD6-BABF66A63A5A}"/>
              </a:ext>
            </a:extLst>
          </p:cNvPr>
          <p:cNvSpPr>
            <a:spLocks noGrp="1"/>
          </p:cNvSpPr>
          <p:nvPr>
            <p:ph type="ctrTitle"/>
          </p:nvPr>
        </p:nvSpPr>
        <p:spPr>
          <a:xfrm>
            <a:off x="713433" y="1344257"/>
            <a:ext cx="11012993" cy="2025951"/>
          </a:xfrm>
        </p:spPr>
        <p:txBody>
          <a:bodyPr>
            <a:normAutofit/>
          </a:bodyPr>
          <a:lstStyle/>
          <a:p>
            <a:r>
              <a:rPr lang="en-US">
                <a:solidFill>
                  <a:schemeClr val="tx1">
                    <a:lumMod val="95000"/>
                    <a:lumOff val="5000"/>
                  </a:schemeClr>
                </a:solidFill>
              </a:rPr>
              <a:t>Extra Slides</a:t>
            </a:r>
          </a:p>
        </p:txBody>
      </p:sp>
    </p:spTree>
    <p:extLst>
      <p:ext uri="{BB962C8B-B14F-4D97-AF65-F5344CB8AC3E}">
        <p14:creationId xmlns:p14="http://schemas.microsoft.com/office/powerpoint/2010/main" val="25156533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E948F-DD9E-4347-9563-73216406351F}"/>
              </a:ext>
            </a:extLst>
          </p:cNvPr>
          <p:cNvSpPr txBox="1"/>
          <p:nvPr/>
        </p:nvSpPr>
        <p:spPr>
          <a:xfrm>
            <a:off x="485476" y="1222250"/>
            <a:ext cx="11221037" cy="5478423"/>
          </a:xfrm>
          <a:prstGeom prst="rect">
            <a:avLst/>
          </a:prstGeom>
          <a:noFill/>
        </p:spPr>
        <p:txBody>
          <a:bodyPr wrap="square" lIns="91440" tIns="45720" rIns="91440" bIns="45720" rtlCol="0" anchor="t">
            <a:spAutoFit/>
          </a:bodyPr>
          <a:lstStyle/>
          <a:p>
            <a:pPr marL="460375" indent="-460375" fontAlgn="base">
              <a:spcBef>
                <a:spcPts val="1200"/>
              </a:spcBef>
              <a:buFont typeface="Wingdings" pitchFamily="2" charset="2"/>
              <a:buChar char="§"/>
              <a:defRPr/>
            </a:pPr>
            <a:r>
              <a:rPr kumimoji="0" lang="en-US" sz="3200" b="0" i="0" u="none" strike="noStrike" kern="1200" cap="none" spc="0" normalizeH="0" baseline="0" noProof="0">
                <a:ln>
                  <a:noFill/>
                </a:ln>
                <a:effectLst/>
                <a:uLnTx/>
                <a:uFillTx/>
                <a:latin typeface="Calibri" panose="020F0502020204030204"/>
                <a:ea typeface="+mn-ea"/>
                <a:cs typeface="+mn-cs"/>
              </a:rPr>
              <a:t>The most important metric for research performance is R&amp;</a:t>
            </a:r>
            <a:r>
              <a:rPr lang="en-US" sz="3200">
                <a:latin typeface="Calibri" panose="020F0502020204030204"/>
              </a:rPr>
              <a:t>D expenditures</a:t>
            </a:r>
            <a:r>
              <a:rPr kumimoji="0" lang="en-US" sz="3200" b="0" i="0" u="none" strike="noStrike" kern="1200" cap="none" spc="0" normalizeH="0" baseline="0" noProof="0">
                <a:ln>
                  <a:noFill/>
                </a:ln>
                <a:effectLst/>
                <a:uLnTx/>
                <a:uFillTx/>
                <a:latin typeface="Calibri" panose="020F0502020204030204"/>
                <a:ea typeface="+mn-ea"/>
                <a:cs typeface="+mn-cs"/>
              </a:rPr>
              <a:t>.</a:t>
            </a:r>
          </a:p>
          <a:p>
            <a:pPr marL="460375" indent="-460375" fontAlgn="base">
              <a:spcBef>
                <a:spcPts val="1200"/>
              </a:spcBef>
              <a:buFont typeface="Wingdings" pitchFamily="2" charset="2"/>
              <a:buChar char="§"/>
              <a:defRPr/>
            </a:pPr>
            <a:r>
              <a:rPr kumimoji="0" lang="en-US" sz="3200" b="0" i="0" u="none" strike="noStrike" kern="1200" cap="none" spc="0" normalizeH="0" baseline="0" noProof="0">
                <a:ln>
                  <a:noFill/>
                </a:ln>
                <a:effectLst/>
                <a:uLnTx/>
                <a:uFillTx/>
                <a:latin typeface="Calibri" panose="020F0502020204030204"/>
                <a:ea typeface="+mn-ea"/>
                <a:cs typeface="+mn-cs"/>
              </a:rPr>
              <a:t>R&amp;D awards represent a leading indicator.</a:t>
            </a:r>
            <a:endParaRPr lang="en-US" sz="3200" b="0" i="0" u="none" strike="noStrike" kern="1200" cap="none" spc="0" normalizeH="0" baseline="0" noProof="0">
              <a:ln>
                <a:noFill/>
              </a:ln>
              <a:effectLst/>
              <a:uLnTx/>
              <a:uFillTx/>
              <a:latin typeface="Calibri" panose="020F0502020204030204"/>
              <a:cs typeface="Calibri"/>
            </a:endParaRPr>
          </a:p>
          <a:p>
            <a:pPr marL="920750" marR="0" lvl="1" indent="-463550" algn="l" defTabSz="914400" rtl="0" eaLnBrk="1" fontAlgn="base" latinLnBrk="0" hangingPunct="1">
              <a:lnSpc>
                <a:spcPct val="100000"/>
              </a:lnSpc>
              <a:spcBef>
                <a:spcPts val="1200"/>
              </a:spcBef>
              <a:spcAft>
                <a:spcPts val="0"/>
              </a:spcAft>
              <a:buClrTx/>
              <a:buSzTx/>
              <a:buFont typeface="Courier New" panose="02070309020205020404" pitchFamily="49" charset="0"/>
              <a:buChar char="o"/>
              <a:tabLst/>
              <a:defRPr/>
            </a:pPr>
            <a:r>
              <a:rPr kumimoji="0" lang="en-US" sz="3200" b="0" i="0" u="none" strike="noStrike" kern="1200" cap="none" spc="0" normalizeH="0" baseline="0" noProof="0">
                <a:ln>
                  <a:noFill/>
                </a:ln>
                <a:effectLst/>
                <a:uLnTx/>
                <a:uFillTx/>
                <a:latin typeface="Calibri" panose="020F0502020204030204"/>
                <a:ea typeface="+mn-ea"/>
                <a:cs typeface="+mn-cs"/>
              </a:rPr>
              <a:t>Need to receive awards to expend the funds to support research.</a:t>
            </a:r>
            <a:endParaRPr lang="en-US" sz="3200" b="0" i="0" u="none" strike="noStrike" kern="1200" cap="none" spc="0" normalizeH="0" baseline="0" noProof="0">
              <a:ln>
                <a:noFill/>
              </a:ln>
              <a:effectLst/>
              <a:uLnTx/>
              <a:uFillTx/>
              <a:latin typeface="Calibri" panose="020F0502020204030204"/>
              <a:cs typeface="Calibri"/>
            </a:endParaRPr>
          </a:p>
          <a:p>
            <a:pPr marL="460375" indent="-450850" fontAlgn="base">
              <a:spcBef>
                <a:spcPts val="1200"/>
              </a:spcBef>
              <a:buFont typeface="Wingdings" pitchFamily="2" charset="2"/>
              <a:buChar char="§"/>
              <a:defRPr/>
            </a:pPr>
            <a:r>
              <a:rPr lang="en-US" sz="3200">
                <a:latin typeface="Calibri" panose="020F0502020204030204"/>
              </a:rPr>
              <a:t>R&amp;D </a:t>
            </a:r>
            <a:r>
              <a:rPr kumimoji="0" lang="en-US" sz="3200" b="0" i="0" u="none" strike="noStrike" kern="1200" cap="none" spc="0" normalizeH="0" baseline="0" noProof="0">
                <a:ln>
                  <a:noFill/>
                </a:ln>
                <a:effectLst/>
                <a:uLnTx/>
                <a:uFillTx/>
                <a:latin typeface="Calibri" panose="020F0502020204030204"/>
                <a:ea typeface="+mn-ea"/>
                <a:cs typeface="+mn-cs"/>
              </a:rPr>
              <a:t>proposals represent a leading indicator.</a:t>
            </a:r>
            <a:endParaRPr lang="en-US" sz="3200" b="0" i="0" u="none" strike="noStrike" kern="1200" cap="none" spc="0" normalizeH="0" baseline="0" noProof="0">
              <a:ln>
                <a:noFill/>
              </a:ln>
              <a:effectLst/>
              <a:uLnTx/>
              <a:uFillTx/>
              <a:latin typeface="Calibri" panose="020F0502020204030204"/>
              <a:cs typeface="Calibri"/>
            </a:endParaRPr>
          </a:p>
          <a:p>
            <a:pPr marL="920750" marR="0" lvl="1" indent="-463550" algn="l" defTabSz="914400" rtl="0" eaLnBrk="1" fontAlgn="base" latinLnBrk="0" hangingPunct="1">
              <a:lnSpc>
                <a:spcPct val="100000"/>
              </a:lnSpc>
              <a:spcBef>
                <a:spcPts val="1200"/>
              </a:spcBef>
              <a:spcAft>
                <a:spcPts val="0"/>
              </a:spcAft>
              <a:buClrTx/>
              <a:buSzTx/>
              <a:buFont typeface="Courier New" panose="02070309020205020404" pitchFamily="49" charset="0"/>
              <a:buChar char="o"/>
              <a:tabLst/>
              <a:defRPr/>
            </a:pPr>
            <a:r>
              <a:rPr kumimoji="0" lang="en-US" sz="3200" b="0" i="0" u="none" strike="noStrike" kern="1200" cap="none" spc="0" normalizeH="0" baseline="0" noProof="0">
                <a:ln>
                  <a:noFill/>
                </a:ln>
                <a:effectLst/>
                <a:uLnTx/>
                <a:uFillTx/>
                <a:latin typeface="Calibri" panose="020F0502020204030204"/>
                <a:ea typeface="+mn-ea"/>
                <a:cs typeface="+mn-cs"/>
              </a:rPr>
              <a:t>Need to write proposals to receive awards to expend the funds to support research.</a:t>
            </a:r>
            <a:endParaRPr lang="en-US" sz="3200" b="0" i="0" u="none" strike="noStrike" kern="1200" cap="none" spc="0" normalizeH="0" baseline="0" noProof="0">
              <a:ln>
                <a:noFill/>
              </a:ln>
              <a:effectLst/>
              <a:uLnTx/>
              <a:uFillTx/>
              <a:latin typeface="Calibri" panose="020F0502020204030204"/>
              <a:cs typeface="Calibri"/>
            </a:endParaRPr>
          </a:p>
          <a:p>
            <a:pPr marL="0" marR="0" lvl="0" indent="0" algn="ctr" defTabSz="914400" rtl="0" eaLnBrk="1" fontAlgn="base" latinLnBrk="0" hangingPunct="1">
              <a:lnSpc>
                <a:spcPct val="100000"/>
              </a:lnSpc>
              <a:spcBef>
                <a:spcPts val="1200"/>
              </a:spcBef>
              <a:spcAft>
                <a:spcPts val="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BB2E0D1B-4BF3-5E46-9356-44F8486995E0}"/>
              </a:ext>
            </a:extLst>
          </p:cNvPr>
          <p:cNvSpPr txBox="1">
            <a:spLocks/>
          </p:cNvSpPr>
          <p:nvPr/>
        </p:nvSpPr>
        <p:spPr>
          <a:xfrm>
            <a:off x="669194" y="157327"/>
            <a:ext cx="10853603" cy="76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Black" panose="020B0604020202020204" pitchFamily="34" charset="0"/>
                <a:ea typeface="Times New Roman" panose="02020603050405020304" pitchFamily="18" charset="0"/>
                <a:cs typeface="Arial Black" panose="020B0604020202020204" pitchFamily="34" charset="0"/>
              </a:rPr>
              <a:t>Measuring R&amp;D Performance</a:t>
            </a:r>
          </a:p>
        </p:txBody>
      </p:sp>
      <p:sp>
        <p:nvSpPr>
          <p:cNvPr id="2" name="Slide Number Placeholder 1">
            <a:extLst>
              <a:ext uri="{FF2B5EF4-FFF2-40B4-BE49-F238E27FC236}">
                <a16:creationId xmlns:a16="http://schemas.microsoft.com/office/drawing/2014/main" id="{D0679CA4-FF8F-460B-9450-26F817385FE1}"/>
              </a:ext>
            </a:extLst>
          </p:cNvPr>
          <p:cNvSpPr>
            <a:spLocks noGrp="1"/>
          </p:cNvSpPr>
          <p:nvPr>
            <p:ph type="sldNum" sz="quarter" idx="12"/>
          </p:nvPr>
        </p:nvSpPr>
        <p:spPr/>
        <p:txBody>
          <a:bodyPr/>
          <a:lstStyle/>
          <a:p>
            <a:fld id="{C6C19187-0210-4CC7-AE51-7FFB2AB55339}" type="slidenum">
              <a:rPr lang="en-US" smtClean="0"/>
              <a:pPr/>
              <a:t>48</a:t>
            </a:fld>
            <a:endParaRPr lang="en-US"/>
          </a:p>
        </p:txBody>
      </p:sp>
    </p:spTree>
    <p:extLst>
      <p:ext uri="{BB962C8B-B14F-4D97-AF65-F5344CB8AC3E}">
        <p14:creationId xmlns:p14="http://schemas.microsoft.com/office/powerpoint/2010/main" val="28004561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C808FD1-398A-4FAB-A3E3-8A38F9DC4D65}"/>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a:extLst>
              <a:ext uri="{FF2B5EF4-FFF2-40B4-BE49-F238E27FC236}">
                <a16:creationId xmlns:a16="http://schemas.microsoft.com/office/drawing/2014/main" id="{229E70E7-D7DF-CF4F-B089-92BE0E5B33DB}"/>
              </a:ext>
            </a:extLst>
          </p:cNvPr>
          <p:cNvSpPr txBox="1"/>
          <p:nvPr/>
        </p:nvSpPr>
        <p:spPr>
          <a:xfrm>
            <a:off x="8548144" y="4888635"/>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64.5%</a:t>
            </a:r>
          </a:p>
        </p:txBody>
      </p:sp>
      <p:sp>
        <p:nvSpPr>
          <p:cNvPr id="2" name="Slide Number Placeholder 1">
            <a:extLst>
              <a:ext uri="{FF2B5EF4-FFF2-40B4-BE49-F238E27FC236}">
                <a16:creationId xmlns:a16="http://schemas.microsoft.com/office/drawing/2014/main" id="{8E8061F6-74B3-43BF-A95B-4F9C731A0B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638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24D5-1097-4C67-BD4C-A3FA2E5C3058}"/>
              </a:ext>
            </a:extLst>
          </p:cNvPr>
          <p:cNvSpPr>
            <a:spLocks noGrp="1"/>
          </p:cNvSpPr>
          <p:nvPr>
            <p:ph type="title"/>
          </p:nvPr>
        </p:nvSpPr>
        <p:spPr>
          <a:xfrm>
            <a:off x="1" y="41275"/>
            <a:ext cx="12192000" cy="895113"/>
          </a:xfrm>
        </p:spPr>
        <p:txBody>
          <a:bodyPr>
            <a:noAutofit/>
          </a:bodyPr>
          <a:lstStyle/>
          <a:p>
            <a:pPr algn="ctr"/>
            <a:r>
              <a:rPr lang="en-US" sz="3600" b="1">
                <a:latin typeface="Arial Black" panose="020B0604020202020204" pitchFamily="34" charset="0"/>
                <a:cs typeface="Arial Black" panose="020B0604020202020204" pitchFamily="34" charset="0"/>
              </a:rPr>
              <a:t>AAU Indicators of Research Excellence</a:t>
            </a:r>
          </a:p>
        </p:txBody>
      </p:sp>
      <p:sp>
        <p:nvSpPr>
          <p:cNvPr id="5" name="Rectangle 4">
            <a:extLst>
              <a:ext uri="{FF2B5EF4-FFF2-40B4-BE49-F238E27FC236}">
                <a16:creationId xmlns:a16="http://schemas.microsoft.com/office/drawing/2014/main" id="{80857ECB-3256-3D46-B462-03ED29E6ED2E}"/>
              </a:ext>
            </a:extLst>
          </p:cNvPr>
          <p:cNvSpPr/>
          <p:nvPr/>
        </p:nvSpPr>
        <p:spPr>
          <a:xfrm>
            <a:off x="486886" y="3661331"/>
            <a:ext cx="11352810" cy="2831544"/>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2600" b="1" i="0" u="sng" strike="noStrike" kern="1200" cap="none" spc="0" normalizeH="0" baseline="0" noProof="0">
                <a:ln>
                  <a:noFill/>
                </a:ln>
                <a:solidFill>
                  <a:prstClr val="black"/>
                </a:solidFill>
                <a:effectLst/>
                <a:uLnTx/>
                <a:uFillTx/>
                <a:latin typeface="Calibri" panose="020F0502020204030204"/>
                <a:ea typeface="+mn-ea"/>
                <a:cs typeface="+mn-cs"/>
              </a:rPr>
              <a:t>Phase II</a:t>
            </a:r>
          </a:p>
          <a:p>
            <a:pPr marL="342900" marR="0" lvl="0" indent="-342900"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USDA, state, and industrial expenditures :</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USDA research programs, such as AFRI, that can be separately identified in reported data are included in Phase I data</a:t>
            </a:r>
          </a:p>
          <a:p>
            <a:pPr marL="342900" marR="0" lvl="0" indent="-342900"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Doctoral education: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Number of PhDs granted annually</a:t>
            </a:r>
          </a:p>
          <a:p>
            <a:pPr marL="342900" marR="0" lvl="0" indent="-342900"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Postdocs:</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Number of postdoctoral appointees</a:t>
            </a:r>
          </a:p>
          <a:p>
            <a:pPr marL="342900" marR="0" lvl="0" indent="-342900"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Undergraduate education: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Is the institution meeting its commitment to undergraduate education?</a:t>
            </a:r>
          </a:p>
        </p:txBody>
      </p:sp>
      <p:sp>
        <p:nvSpPr>
          <p:cNvPr id="7" name="Rectangle 6">
            <a:extLst>
              <a:ext uri="{FF2B5EF4-FFF2-40B4-BE49-F238E27FC236}">
                <a16:creationId xmlns:a16="http://schemas.microsoft.com/office/drawing/2014/main" id="{FE83A667-6139-1948-8EA1-1A14D1485DAA}"/>
              </a:ext>
            </a:extLst>
          </p:cNvPr>
          <p:cNvSpPr/>
          <p:nvPr/>
        </p:nvSpPr>
        <p:spPr>
          <a:xfrm>
            <a:off x="486886" y="936388"/>
            <a:ext cx="11293433" cy="2831544"/>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2600" b="1" i="0" u="sng" strike="noStrike" kern="1200" cap="none" spc="0" normalizeH="0" baseline="0" noProof="0">
                <a:ln>
                  <a:noFill/>
                </a:ln>
                <a:solidFill>
                  <a:prstClr val="black"/>
                </a:solidFill>
                <a:effectLst/>
                <a:uLnTx/>
                <a:uFillTx/>
                <a:latin typeface="Calibri" panose="020F0502020204030204"/>
                <a:ea typeface="+mn-ea"/>
                <a:cs typeface="+mn-cs"/>
              </a:rPr>
              <a:t>Phase I</a:t>
            </a:r>
          </a:p>
          <a:p>
            <a:pPr marL="347663" marR="0" lvl="0" indent="-347663"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Federal expenditures:</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National Science Foundation (NSF) research expenditure data, excluding formula-allocated USDA research expenditures</a:t>
            </a:r>
          </a:p>
          <a:p>
            <a:pPr marL="347663" marR="0" lvl="0" indent="-347663"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Membership in the National Academies of Science, Engineering and Medicine</a:t>
            </a:r>
          </a:p>
          <a:p>
            <a:pPr marL="347663" marR="0" lvl="0" indent="-347663"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Faculty awards, fellowships and memberships:</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Number of prestigious faculty awards, fellowships and memberships (EX: Nobel Prize)</a:t>
            </a:r>
          </a:p>
          <a:p>
            <a:pPr marL="347663" marR="0" lvl="0" indent="-347663"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Citations of works: </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journal articles, books, conference proceedings, etc.</a:t>
            </a:r>
          </a:p>
        </p:txBody>
      </p:sp>
      <p:sp>
        <p:nvSpPr>
          <p:cNvPr id="9" name="Slide Number Placeholder 3">
            <a:extLst>
              <a:ext uri="{FF2B5EF4-FFF2-40B4-BE49-F238E27FC236}">
                <a16:creationId xmlns:a16="http://schemas.microsoft.com/office/drawing/2014/main" id="{1E6B2D71-F585-3F44-B452-0F489F86B7EB}"/>
              </a:ext>
            </a:extLst>
          </p:cNvPr>
          <p:cNvSpPr txBox="1">
            <a:spLocks/>
          </p:cNvSpPr>
          <p:nvPr/>
        </p:nvSpPr>
        <p:spPr>
          <a:xfrm>
            <a:off x="86106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1C3044">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1C3044">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C3A808B9-9121-457F-83BE-CDBEEDD6705F}"/>
              </a:ext>
            </a:extLst>
          </p:cNvPr>
          <p:cNvSpPr>
            <a:spLocks noGrp="1"/>
          </p:cNvSpPr>
          <p:nvPr>
            <p:ph type="sldNum" sz="quarter" idx="12"/>
          </p:nvPr>
        </p:nvSpPr>
        <p:spPr/>
        <p:txBody>
          <a:bodyPr/>
          <a:lstStyle/>
          <a:p>
            <a:fld id="{C6C19187-0210-4CC7-AE51-7FFB2AB55339}" type="slidenum">
              <a:rPr lang="en-US" smtClean="0"/>
              <a:pPr/>
              <a:t>5</a:t>
            </a:fld>
            <a:endParaRPr lang="en-US"/>
          </a:p>
        </p:txBody>
      </p:sp>
    </p:spTree>
    <p:extLst>
      <p:ext uri="{BB962C8B-B14F-4D97-AF65-F5344CB8AC3E}">
        <p14:creationId xmlns:p14="http://schemas.microsoft.com/office/powerpoint/2010/main" val="3639541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58152B3-A25A-4144-A8C0-5E72491172E2}"/>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a:extLst>
              <a:ext uri="{FF2B5EF4-FFF2-40B4-BE49-F238E27FC236}">
                <a16:creationId xmlns:a16="http://schemas.microsoft.com/office/drawing/2014/main" id="{3677EC8D-2285-3C44-9FCC-9E8F41512D44}"/>
              </a:ext>
            </a:extLst>
          </p:cNvPr>
          <p:cNvSpPr txBox="1"/>
          <p:nvPr/>
        </p:nvSpPr>
        <p:spPr>
          <a:xfrm>
            <a:off x="8610600" y="4913336"/>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70.1%</a:t>
            </a:r>
          </a:p>
        </p:txBody>
      </p:sp>
      <p:sp>
        <p:nvSpPr>
          <p:cNvPr id="2" name="Slide Number Placeholder 1">
            <a:extLst>
              <a:ext uri="{FF2B5EF4-FFF2-40B4-BE49-F238E27FC236}">
                <a16:creationId xmlns:a16="http://schemas.microsoft.com/office/drawing/2014/main" id="{4E28F11E-73EE-4918-8D17-65BB5C8374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5898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53FF36-E5AF-43C7-AB0C-42FD74AF4D86}"/>
              </a:ext>
            </a:extLst>
          </p:cNvPr>
          <p:cNvGraphicFramePr>
            <a:graphicFrameLocks/>
          </p:cNvGraphicFramePr>
          <p:nvPr/>
        </p:nvGraphicFramePr>
        <p:xfrm>
          <a:off x="-1" y="10274"/>
          <a:ext cx="12192001"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a:extLst>
              <a:ext uri="{FF2B5EF4-FFF2-40B4-BE49-F238E27FC236}">
                <a16:creationId xmlns:a16="http://schemas.microsoft.com/office/drawing/2014/main" id="{C8B6E11F-F24E-3C4A-B3D3-9731683AB81B}"/>
              </a:ext>
            </a:extLst>
          </p:cNvPr>
          <p:cNvSpPr txBox="1"/>
          <p:nvPr/>
        </p:nvSpPr>
        <p:spPr>
          <a:xfrm>
            <a:off x="8610600" y="4886509"/>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65.7%</a:t>
            </a:r>
          </a:p>
        </p:txBody>
      </p:sp>
      <p:sp>
        <p:nvSpPr>
          <p:cNvPr id="2" name="Slide Number Placeholder 1">
            <a:extLst>
              <a:ext uri="{FF2B5EF4-FFF2-40B4-BE49-F238E27FC236}">
                <a16:creationId xmlns:a16="http://schemas.microsoft.com/office/drawing/2014/main" id="{2D48F35D-6C7B-4658-9282-A280613A03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652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8177819-A937-42A5-9902-EB94B628C7C2}"/>
              </a:ext>
            </a:extLst>
          </p:cNvPr>
          <p:cNvGraphicFramePr>
            <a:graphicFrameLocks/>
          </p:cNvGraphicFramePr>
          <p:nvPr/>
        </p:nvGraphicFramePr>
        <p:xfrm>
          <a:off x="0" y="-7557"/>
          <a:ext cx="12192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4">
            <a:extLst>
              <a:ext uri="{FF2B5EF4-FFF2-40B4-BE49-F238E27FC236}">
                <a16:creationId xmlns:a16="http://schemas.microsoft.com/office/drawing/2014/main" id="{061709AC-591B-1442-9847-21CA21F15F2E}"/>
              </a:ext>
            </a:extLst>
          </p:cNvPr>
          <p:cNvSpPr txBox="1"/>
          <p:nvPr/>
        </p:nvSpPr>
        <p:spPr>
          <a:xfrm>
            <a:off x="8610600" y="4768828"/>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72.4%</a:t>
            </a:r>
          </a:p>
        </p:txBody>
      </p:sp>
      <p:sp>
        <p:nvSpPr>
          <p:cNvPr id="2" name="Slide Number Placeholder 1">
            <a:extLst>
              <a:ext uri="{FF2B5EF4-FFF2-40B4-BE49-F238E27FC236}">
                <a16:creationId xmlns:a16="http://schemas.microsoft.com/office/drawing/2014/main" id="{DB324AB2-0DBF-4846-BCBE-CEB01E9D45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1606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4E3E938-991E-41CD-9AE1-7C13DE4FF893}"/>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a:extLst>
              <a:ext uri="{FF2B5EF4-FFF2-40B4-BE49-F238E27FC236}">
                <a16:creationId xmlns:a16="http://schemas.microsoft.com/office/drawing/2014/main" id="{3451255B-0FA1-0D4C-97C5-0A8106C232AC}"/>
              </a:ext>
            </a:extLst>
          </p:cNvPr>
          <p:cNvSpPr txBox="1"/>
          <p:nvPr/>
        </p:nvSpPr>
        <p:spPr>
          <a:xfrm>
            <a:off x="8766048" y="4743385"/>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73.0%</a:t>
            </a:r>
          </a:p>
        </p:txBody>
      </p:sp>
      <p:sp>
        <p:nvSpPr>
          <p:cNvPr id="2" name="Slide Number Placeholder 1">
            <a:extLst>
              <a:ext uri="{FF2B5EF4-FFF2-40B4-BE49-F238E27FC236}">
                <a16:creationId xmlns:a16="http://schemas.microsoft.com/office/drawing/2014/main" id="{DC120FA7-29C2-4B05-8880-D287C097DD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8913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F14756E-214D-44AA-973B-6A5FEDA44BA2}"/>
              </a:ext>
            </a:extLst>
          </p:cNvPr>
          <p:cNvGraphicFramePr>
            <a:graphicFrameLocks/>
          </p:cNvGraphicFramePr>
          <p:nvPr/>
        </p:nvGraphicFramePr>
        <p:xfrm>
          <a:off x="0" y="0"/>
          <a:ext cx="12264887"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a:extLst>
              <a:ext uri="{FF2B5EF4-FFF2-40B4-BE49-F238E27FC236}">
                <a16:creationId xmlns:a16="http://schemas.microsoft.com/office/drawing/2014/main" id="{5D76BEB4-2121-BF46-8C10-683E34705EF1}"/>
              </a:ext>
            </a:extLst>
          </p:cNvPr>
          <p:cNvSpPr txBox="1"/>
          <p:nvPr/>
        </p:nvSpPr>
        <p:spPr>
          <a:xfrm>
            <a:off x="8657735" y="4739036"/>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81.1%</a:t>
            </a:r>
          </a:p>
        </p:txBody>
      </p:sp>
      <p:sp>
        <p:nvSpPr>
          <p:cNvPr id="2" name="Slide Number Placeholder 1">
            <a:extLst>
              <a:ext uri="{FF2B5EF4-FFF2-40B4-BE49-F238E27FC236}">
                <a16:creationId xmlns:a16="http://schemas.microsoft.com/office/drawing/2014/main" id="{2EA14254-F0EF-4850-A952-8EE97084F9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975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C23B97B-DA62-4CFB-B894-62D0BC41C6DA}"/>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a:extLst>
              <a:ext uri="{FF2B5EF4-FFF2-40B4-BE49-F238E27FC236}">
                <a16:creationId xmlns:a16="http://schemas.microsoft.com/office/drawing/2014/main" id="{08F7B049-15FD-6543-96DC-365015877F23}"/>
              </a:ext>
            </a:extLst>
          </p:cNvPr>
          <p:cNvSpPr txBox="1"/>
          <p:nvPr/>
        </p:nvSpPr>
        <p:spPr>
          <a:xfrm>
            <a:off x="8648308" y="4731808"/>
            <a:ext cx="2805656"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76.4%</a:t>
            </a:r>
          </a:p>
        </p:txBody>
      </p:sp>
      <p:sp>
        <p:nvSpPr>
          <p:cNvPr id="2" name="Slide Number Placeholder 1">
            <a:extLst>
              <a:ext uri="{FF2B5EF4-FFF2-40B4-BE49-F238E27FC236}">
                <a16:creationId xmlns:a16="http://schemas.microsoft.com/office/drawing/2014/main" id="{3B7C5930-D145-4B4F-81B0-F70BEF3C07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9524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A484D70-E201-48B8-8D8F-254163829FF5}"/>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a:extLst>
              <a:ext uri="{FF2B5EF4-FFF2-40B4-BE49-F238E27FC236}">
                <a16:creationId xmlns:a16="http://schemas.microsoft.com/office/drawing/2014/main" id="{B5C59D0F-218C-BC4B-929A-587B2124D160}"/>
              </a:ext>
            </a:extLst>
          </p:cNvPr>
          <p:cNvSpPr txBox="1"/>
          <p:nvPr/>
        </p:nvSpPr>
        <p:spPr>
          <a:xfrm>
            <a:off x="8543867" y="4880896"/>
            <a:ext cx="2876665" cy="954107"/>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rPr>
              <a:t>2016 to 2021 increase of 97.9%</a:t>
            </a:r>
          </a:p>
        </p:txBody>
      </p:sp>
      <p:sp>
        <p:nvSpPr>
          <p:cNvPr id="2" name="Slide Number Placeholder 1">
            <a:extLst>
              <a:ext uri="{FF2B5EF4-FFF2-40B4-BE49-F238E27FC236}">
                <a16:creationId xmlns:a16="http://schemas.microsoft.com/office/drawing/2014/main" id="{3D1DC2E4-87CC-4A63-8A27-2749CE3057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1605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E5D52F-FC85-B145-8800-C58C56CFE635}"/>
              </a:ext>
            </a:extLst>
          </p:cNvPr>
          <p:cNvGraphicFramePr>
            <a:graphicFrameLocks noGrp="1"/>
          </p:cNvGraphicFramePr>
          <p:nvPr/>
        </p:nvGraphicFramePr>
        <p:xfrm>
          <a:off x="198120" y="477283"/>
          <a:ext cx="11795759" cy="5903434"/>
        </p:xfrm>
        <a:graphic>
          <a:graphicData uri="http://schemas.openxmlformats.org/drawingml/2006/table">
            <a:tbl>
              <a:tblPr firstRow="1" bandRow="1">
                <a:tableStyleId>{EB9631B5-78F2-41C9-869B-9F39066F8104}</a:tableStyleId>
              </a:tblPr>
              <a:tblGrid>
                <a:gridCol w="4137329">
                  <a:extLst>
                    <a:ext uri="{9D8B030D-6E8A-4147-A177-3AD203B41FA5}">
                      <a16:colId xmlns:a16="http://schemas.microsoft.com/office/drawing/2014/main" val="3627071791"/>
                    </a:ext>
                  </a:extLst>
                </a:gridCol>
                <a:gridCol w="2552810">
                  <a:extLst>
                    <a:ext uri="{9D8B030D-6E8A-4147-A177-3AD203B41FA5}">
                      <a16:colId xmlns:a16="http://schemas.microsoft.com/office/drawing/2014/main" val="1539402867"/>
                    </a:ext>
                  </a:extLst>
                </a:gridCol>
                <a:gridCol w="2552810">
                  <a:extLst>
                    <a:ext uri="{9D8B030D-6E8A-4147-A177-3AD203B41FA5}">
                      <a16:colId xmlns:a16="http://schemas.microsoft.com/office/drawing/2014/main" val="835772261"/>
                    </a:ext>
                  </a:extLst>
                </a:gridCol>
                <a:gridCol w="2552810">
                  <a:extLst>
                    <a:ext uri="{9D8B030D-6E8A-4147-A177-3AD203B41FA5}">
                      <a16:colId xmlns:a16="http://schemas.microsoft.com/office/drawing/2014/main" val="1134560342"/>
                    </a:ext>
                  </a:extLst>
                </a:gridCol>
              </a:tblGrid>
              <a:tr h="560463">
                <a:tc gridSpan="4">
                  <a:txBody>
                    <a:bodyPr/>
                    <a:lstStyle/>
                    <a:p>
                      <a:pPr algn="ctr" fontAlgn="b"/>
                      <a:r>
                        <a:rPr lang="en-US" sz="2800" u="none" strike="noStrike">
                          <a:solidFill>
                            <a:schemeClr val="tx1"/>
                          </a:solidFill>
                          <a:effectLst/>
                          <a:latin typeface="Arial Black" panose="020B0A04020102020204" pitchFamily="34" charset="0"/>
                        </a:rPr>
                        <a:t>MU Total R&amp;D Proposals</a:t>
                      </a:r>
                      <a:endParaRPr lang="en-US" sz="2800" b="0" i="0" u="none" strike="noStrike">
                        <a:solidFill>
                          <a:schemeClr val="tx1"/>
                        </a:solidFill>
                        <a:effectLst/>
                        <a:latin typeface="Arial Black" panose="020B0A040201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541770"/>
                  </a:ext>
                </a:extLst>
              </a:tr>
              <a:tr h="471859">
                <a:tc>
                  <a:txBody>
                    <a:bodyPr/>
                    <a:lstStyle/>
                    <a:p>
                      <a:pPr algn="l" fontAlgn="b"/>
                      <a:r>
                        <a:rPr lang="en-US" sz="2800" u="none" strike="noStrike">
                          <a:effectLst/>
                        </a:rPr>
                        <a:t> </a:t>
                      </a:r>
                      <a:endParaRPr lang="en-US" sz="2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FY16</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FY19</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FY21</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624424"/>
                  </a:ext>
                </a:extLst>
              </a:tr>
              <a:tr h="405926">
                <a:tc>
                  <a:txBody>
                    <a:bodyPr/>
                    <a:lstStyle/>
                    <a:p>
                      <a:pPr lvl="1" algn="l" fontAlgn="t"/>
                      <a:r>
                        <a:rPr lang="en-US" sz="2400" b="1" i="0" u="none" strike="noStrike">
                          <a:solidFill>
                            <a:srgbClr val="000000"/>
                          </a:solidFill>
                          <a:effectLst/>
                          <a:latin typeface="+mn-lt"/>
                        </a:rPr>
                        <a:t>CAFNR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$89,506,051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$160,736,785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$186,587,414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222733"/>
                  </a:ext>
                </a:extLst>
              </a:tr>
              <a:tr h="405926">
                <a:tc>
                  <a:txBody>
                    <a:bodyPr/>
                    <a:lstStyle/>
                    <a:p>
                      <a:pPr lvl="1" algn="l" fontAlgn="t"/>
                      <a:r>
                        <a:rPr lang="en-US" sz="2400" b="1" i="0" u="none" strike="noStrike">
                          <a:solidFill>
                            <a:srgbClr val="000000"/>
                          </a:solidFill>
                          <a:effectLst/>
                          <a:latin typeface="+mn-lt"/>
                        </a:rPr>
                        <a:t>Arts &amp; Science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$110,551,514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$133,258,946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$153,039,552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322266"/>
                  </a:ext>
                </a:extLst>
              </a:tr>
              <a:tr h="405926">
                <a:tc>
                  <a:txBody>
                    <a:bodyPr/>
                    <a:lstStyle/>
                    <a:p>
                      <a:pPr lvl="1" algn="l" fontAlgn="t"/>
                      <a:r>
                        <a:rPr lang="en-US" sz="2400" b="1" i="0" u="none" strike="noStrike">
                          <a:solidFill>
                            <a:srgbClr val="000000"/>
                          </a:solidFill>
                          <a:effectLst/>
                          <a:latin typeface="+mn-lt"/>
                        </a:rPr>
                        <a:t>Business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$407,765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$81,508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0752714"/>
                  </a:ext>
                </a:extLst>
              </a:tr>
              <a:tr h="405926">
                <a:tc>
                  <a:txBody>
                    <a:bodyPr/>
                    <a:lstStyle/>
                    <a:p>
                      <a:pPr lvl="1" algn="l" fontAlgn="t"/>
                      <a:r>
                        <a:rPr lang="en-US" sz="2400" b="1" i="0" u="none" strike="noStrike">
                          <a:solidFill>
                            <a:srgbClr val="000000"/>
                          </a:solidFill>
                          <a:effectLst/>
                          <a:latin typeface="+mn-lt"/>
                        </a:rPr>
                        <a:t>Education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$67,598,193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$114,412,797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$174,240,503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5663641"/>
                  </a:ext>
                </a:extLst>
              </a:tr>
              <a:tr h="405926">
                <a:tc>
                  <a:txBody>
                    <a:bodyPr/>
                    <a:lstStyle/>
                    <a:p>
                      <a:pPr lvl="1" algn="l" fontAlgn="t"/>
                      <a:r>
                        <a:rPr lang="en-US" sz="2400" b="1" i="0" u="none" strike="noStrike">
                          <a:solidFill>
                            <a:srgbClr val="000000"/>
                          </a:solidFill>
                          <a:effectLst/>
                          <a:latin typeface="+mn-lt"/>
                        </a:rPr>
                        <a:t>Engineering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$105,041,226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$150,916,132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$143,340,734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269748"/>
                  </a:ext>
                </a:extLst>
              </a:tr>
              <a:tr h="405926">
                <a:tc>
                  <a:txBody>
                    <a:bodyPr/>
                    <a:lstStyle/>
                    <a:p>
                      <a:pPr lvl="1" algn="l" fontAlgn="t"/>
                      <a:r>
                        <a:rPr lang="en-US" sz="2400" b="1" i="0" u="none" strike="noStrike">
                          <a:solidFill>
                            <a:srgbClr val="000000"/>
                          </a:solidFill>
                          <a:effectLst/>
                          <a:latin typeface="+mn-lt"/>
                        </a:rPr>
                        <a:t>Health Professions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$20,878,290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$24,439,263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$37,919,970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0021017"/>
                  </a:ext>
                </a:extLst>
              </a:tr>
              <a:tr h="405926">
                <a:tc>
                  <a:txBody>
                    <a:bodyPr/>
                    <a:lstStyle/>
                    <a:p>
                      <a:pPr lvl="1" algn="l" fontAlgn="t"/>
                      <a:r>
                        <a:rPr lang="en-US" sz="2400" b="1" i="0" u="none" strike="noStrike">
                          <a:solidFill>
                            <a:srgbClr val="000000"/>
                          </a:solidFill>
                          <a:effectLst/>
                          <a:latin typeface="+mn-lt"/>
                        </a:rPr>
                        <a:t>Journalism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$559,921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$10,676,121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676907"/>
                  </a:ext>
                </a:extLst>
              </a:tr>
              <a:tr h="405926">
                <a:tc>
                  <a:txBody>
                    <a:bodyPr/>
                    <a:lstStyle/>
                    <a:p>
                      <a:pPr lvl="1" algn="l" fontAlgn="t"/>
                      <a:r>
                        <a:rPr lang="en-US" sz="2400" b="1" i="0" u="none" strike="noStrike">
                          <a:solidFill>
                            <a:srgbClr val="000000"/>
                          </a:solidFill>
                          <a:effectLst/>
                          <a:latin typeface="+mn-lt"/>
                        </a:rPr>
                        <a:t>Law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ctr"/>
                      <a:r>
                        <a:rPr lang="en-US" sz="2400" b="0" i="0" u="none" strike="noStrike">
                          <a:solidFill>
                            <a:srgbClr val="000000"/>
                          </a:solidFill>
                          <a:effectLst/>
                          <a:latin typeface="+mn-lt"/>
                        </a:rPr>
                        <a:t>$706,983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3818482904"/>
                  </a:ext>
                </a:extLst>
              </a:tr>
              <a:tr h="405926">
                <a:tc>
                  <a:txBody>
                    <a:bodyPr/>
                    <a:lstStyle/>
                    <a:p>
                      <a:pPr lvl="1" algn="l" fontAlgn="t"/>
                      <a:r>
                        <a:rPr lang="en-US" sz="2400" b="1" i="0" u="none" strike="noStrike">
                          <a:solidFill>
                            <a:srgbClr val="000000"/>
                          </a:solidFill>
                          <a:effectLst/>
                          <a:latin typeface="+mn-lt"/>
                        </a:rPr>
                        <a:t>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$242,545,137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$370,926,882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$401,315,919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685044"/>
                  </a:ext>
                </a:extLst>
              </a:tr>
              <a:tr h="405926">
                <a:tc>
                  <a:txBody>
                    <a:bodyPr/>
                    <a:lstStyle/>
                    <a:p>
                      <a:pPr lvl="1" algn="l" fontAlgn="t"/>
                      <a:r>
                        <a:rPr lang="en-US" sz="2400" b="1" i="0" u="none" strike="noStrike">
                          <a:solidFill>
                            <a:srgbClr val="000000"/>
                          </a:solidFill>
                          <a:effectLst/>
                          <a:latin typeface="+mn-lt"/>
                        </a:rPr>
                        <a:t>Nursing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$36,363,186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$10,928,565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$7,202,927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573446"/>
                  </a:ext>
                </a:extLst>
              </a:tr>
              <a:tr h="405926">
                <a:tc>
                  <a:txBody>
                    <a:bodyPr/>
                    <a:lstStyle/>
                    <a:p>
                      <a:pPr lvl="1" algn="l" fontAlgn="t"/>
                      <a:r>
                        <a:rPr lang="en-US" sz="2400" b="1" i="0" u="none" strike="noStrike">
                          <a:solidFill>
                            <a:srgbClr val="000000"/>
                          </a:solidFill>
                          <a:effectLst/>
                          <a:latin typeface="+mn-lt"/>
                        </a:rPr>
                        <a:t>Veterinary 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$112,971,693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$137,774,540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$134,148,745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1710542"/>
                  </a:ext>
                </a:extLst>
              </a:tr>
              <a:tr h="405926">
                <a:tc>
                  <a:txBody>
                    <a:bodyPr/>
                    <a:lstStyle/>
                    <a:p>
                      <a:pPr lvl="1" algn="l" fontAlgn="t"/>
                      <a:r>
                        <a:rPr lang="en-US" sz="2400" b="1" i="0" u="none" strike="noStrike">
                          <a:solidFill>
                            <a:srgbClr val="000000"/>
                          </a:solidFill>
                          <a:effectLst/>
                          <a:latin typeface="+mn-lt"/>
                        </a:rPr>
                        <a:t>Extension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$649,827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$2,094,429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$747,085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552753"/>
                  </a:ext>
                </a:extLst>
              </a:tr>
            </a:tbl>
          </a:graphicData>
        </a:graphic>
      </p:graphicFrame>
      <p:sp>
        <p:nvSpPr>
          <p:cNvPr id="3" name="Slide Number Placeholder 2">
            <a:extLst>
              <a:ext uri="{FF2B5EF4-FFF2-40B4-BE49-F238E27FC236}">
                <a16:creationId xmlns:a16="http://schemas.microsoft.com/office/drawing/2014/main" id="{BB8B5C71-A5AD-4E24-8675-1A72050DA32D}"/>
              </a:ext>
            </a:extLst>
          </p:cNvPr>
          <p:cNvSpPr>
            <a:spLocks noGrp="1"/>
          </p:cNvSpPr>
          <p:nvPr>
            <p:ph type="sldNum" sz="quarter" idx="12"/>
          </p:nvPr>
        </p:nvSpPr>
        <p:spPr>
          <a:xfrm>
            <a:off x="9012936" y="65379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F2A4-49B6-8442-B8FB-AEEAA181B4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8897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E5D52F-FC85-B145-8800-C58C56CFE635}"/>
              </a:ext>
            </a:extLst>
          </p:cNvPr>
          <p:cNvGraphicFramePr>
            <a:graphicFrameLocks noGrp="1"/>
          </p:cNvGraphicFramePr>
          <p:nvPr/>
        </p:nvGraphicFramePr>
        <p:xfrm>
          <a:off x="198119" y="483005"/>
          <a:ext cx="11795761" cy="5891990"/>
        </p:xfrm>
        <a:graphic>
          <a:graphicData uri="http://schemas.openxmlformats.org/drawingml/2006/table">
            <a:tbl>
              <a:tblPr firstRow="1" bandRow="1">
                <a:tableStyleId>{EB9631B5-78F2-41C9-869B-9F39066F8104}</a:tableStyleId>
              </a:tblPr>
              <a:tblGrid>
                <a:gridCol w="4069081">
                  <a:extLst>
                    <a:ext uri="{9D8B030D-6E8A-4147-A177-3AD203B41FA5}">
                      <a16:colId xmlns:a16="http://schemas.microsoft.com/office/drawing/2014/main" val="3627071791"/>
                    </a:ext>
                  </a:extLst>
                </a:gridCol>
                <a:gridCol w="2575560">
                  <a:extLst>
                    <a:ext uri="{9D8B030D-6E8A-4147-A177-3AD203B41FA5}">
                      <a16:colId xmlns:a16="http://schemas.microsoft.com/office/drawing/2014/main" val="1539402867"/>
                    </a:ext>
                  </a:extLst>
                </a:gridCol>
                <a:gridCol w="2575560">
                  <a:extLst>
                    <a:ext uri="{9D8B030D-6E8A-4147-A177-3AD203B41FA5}">
                      <a16:colId xmlns:a16="http://schemas.microsoft.com/office/drawing/2014/main" val="835772261"/>
                    </a:ext>
                  </a:extLst>
                </a:gridCol>
                <a:gridCol w="2575560">
                  <a:extLst>
                    <a:ext uri="{9D8B030D-6E8A-4147-A177-3AD203B41FA5}">
                      <a16:colId xmlns:a16="http://schemas.microsoft.com/office/drawing/2014/main" val="1134560342"/>
                    </a:ext>
                  </a:extLst>
                </a:gridCol>
              </a:tblGrid>
              <a:tr h="441745">
                <a:tc gridSpan="4">
                  <a:txBody>
                    <a:bodyPr/>
                    <a:lstStyle/>
                    <a:p>
                      <a:pPr algn="ctr" fontAlgn="b"/>
                      <a:r>
                        <a:rPr lang="en-US" sz="2800" u="none" strike="noStrike">
                          <a:solidFill>
                            <a:schemeClr val="tx1"/>
                          </a:solidFill>
                          <a:effectLst/>
                          <a:latin typeface="Arial Black"/>
                        </a:rPr>
                        <a:t>MU Total R&amp;D Awards</a:t>
                      </a:r>
                      <a:endParaRPr lang="en-US" sz="2800" b="0" i="0" u="none" strike="noStrike">
                        <a:solidFill>
                          <a:schemeClr val="tx1"/>
                        </a:solidFill>
                        <a:effectLst/>
                        <a:latin typeface="Arial Black"/>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541770"/>
                  </a:ext>
                </a:extLst>
              </a:tr>
              <a:tr h="441745">
                <a:tc>
                  <a:txBody>
                    <a:bodyPr/>
                    <a:lstStyle/>
                    <a:p>
                      <a:pPr algn="l" fontAlgn="b"/>
                      <a:endParaRPr lang="en-US" sz="2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FY16</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FY19</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FY21</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624424"/>
                  </a:ext>
                </a:extLst>
              </a:tr>
              <a:tr h="417375">
                <a:tc>
                  <a:txBody>
                    <a:bodyPr/>
                    <a:lstStyle/>
                    <a:p>
                      <a:pPr lvl="1" algn="l" fontAlgn="t"/>
                      <a:r>
                        <a:rPr lang="en-US" sz="2400" b="1" i="0" u="none" strike="noStrike">
                          <a:solidFill>
                            <a:srgbClr val="000000"/>
                          </a:solidFill>
                          <a:effectLst/>
                          <a:latin typeface="+mn-lt"/>
                        </a:rPr>
                        <a:t>CAFNR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$35,730,144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$41,322,288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$50,707,751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222733"/>
                  </a:ext>
                </a:extLst>
              </a:tr>
              <a:tr h="417375">
                <a:tc>
                  <a:txBody>
                    <a:bodyPr/>
                    <a:lstStyle/>
                    <a:p>
                      <a:pPr lvl="1" algn="l" fontAlgn="t"/>
                      <a:r>
                        <a:rPr lang="en-US" sz="2400" b="1" i="0" u="none" strike="noStrike">
                          <a:solidFill>
                            <a:srgbClr val="000000"/>
                          </a:solidFill>
                          <a:effectLst/>
                          <a:latin typeface="+mn-lt"/>
                        </a:rPr>
                        <a:t>Arts &amp; Science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$23,193,296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$29,552,230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$22,780,023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322266"/>
                  </a:ext>
                </a:extLst>
              </a:tr>
              <a:tr h="417375">
                <a:tc>
                  <a:txBody>
                    <a:bodyPr/>
                    <a:lstStyle/>
                    <a:p>
                      <a:pPr lvl="1" algn="l">
                        <a:buNone/>
                      </a:pPr>
                      <a:r>
                        <a:rPr lang="en-US" sz="2400" b="1" i="0" u="none" strike="noStrike">
                          <a:solidFill>
                            <a:srgbClr val="000000"/>
                          </a:solidFill>
                          <a:effectLst/>
                          <a:latin typeface="+mn-lt"/>
                        </a:rPr>
                        <a:t>Business</a:t>
                      </a:r>
                    </a:p>
                  </a:txBody>
                  <a:tcPr marL="9524" marR="9524" marT="9524" marB="0">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p>
                  </a:txBody>
                  <a:tcPr marL="9524" marR="9524" marT="9524"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p>
                  </a:txBody>
                  <a:tcPr marL="9524" marR="9524" marT="9524"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p>
                  </a:txBody>
                  <a:tcPr marL="9524" marR="9524" marT="9524"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676717453"/>
                  </a:ext>
                </a:extLst>
              </a:tr>
              <a:tr h="417375">
                <a:tc>
                  <a:txBody>
                    <a:bodyPr/>
                    <a:lstStyle/>
                    <a:p>
                      <a:pPr lvl="1" algn="l" fontAlgn="t"/>
                      <a:r>
                        <a:rPr lang="en-US" sz="2400" b="1" i="0" u="none" strike="noStrike">
                          <a:solidFill>
                            <a:srgbClr val="000000"/>
                          </a:solidFill>
                          <a:effectLst/>
                          <a:latin typeface="+mn-lt"/>
                        </a:rPr>
                        <a:t>Education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$21,973,267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$23,986,005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$27,410,132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752714"/>
                  </a:ext>
                </a:extLst>
              </a:tr>
              <a:tr h="417375">
                <a:tc>
                  <a:txBody>
                    <a:bodyPr/>
                    <a:lstStyle/>
                    <a:p>
                      <a:pPr lvl="1" algn="l" fontAlgn="t"/>
                      <a:r>
                        <a:rPr lang="en-US" sz="2400" b="1" i="0" u="none" strike="noStrike">
                          <a:solidFill>
                            <a:srgbClr val="000000"/>
                          </a:solidFill>
                          <a:effectLst/>
                          <a:latin typeface="+mn-lt"/>
                        </a:rPr>
                        <a:t>Engineering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$13,936,682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$28,201,735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$28,156,561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5663641"/>
                  </a:ext>
                </a:extLst>
              </a:tr>
              <a:tr h="417375">
                <a:tc>
                  <a:txBody>
                    <a:bodyPr/>
                    <a:lstStyle/>
                    <a:p>
                      <a:pPr lvl="1" algn="l" fontAlgn="t"/>
                      <a:r>
                        <a:rPr lang="en-US" sz="2400" b="1" i="0" u="none" strike="noStrike">
                          <a:solidFill>
                            <a:srgbClr val="000000"/>
                          </a:solidFill>
                          <a:effectLst/>
                          <a:latin typeface="+mn-lt"/>
                        </a:rPr>
                        <a:t>Health Professions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$7,830,847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$3,193,654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$5,799,464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269748"/>
                  </a:ext>
                </a:extLst>
              </a:tr>
              <a:tr h="417375">
                <a:tc>
                  <a:txBody>
                    <a:bodyPr/>
                    <a:lstStyle/>
                    <a:p>
                      <a:pPr lvl="1" algn="l" fontAlgn="t"/>
                      <a:r>
                        <a:rPr lang="en-US" sz="2400" b="1" i="0" u="none" strike="noStrike">
                          <a:solidFill>
                            <a:srgbClr val="000000"/>
                          </a:solidFill>
                          <a:effectLst/>
                          <a:latin typeface="+mn-lt"/>
                        </a:rPr>
                        <a:t>Journalism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$494,467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$288,118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$123,668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7838117"/>
                  </a:ext>
                </a:extLst>
              </a:tr>
              <a:tr h="417375">
                <a:tc>
                  <a:txBody>
                    <a:bodyPr/>
                    <a:lstStyle/>
                    <a:p>
                      <a:pPr lvl="1" algn="l">
                        <a:buNone/>
                      </a:pPr>
                      <a:r>
                        <a:rPr lang="en-US" sz="2400" b="1" i="0" u="none" strike="noStrike">
                          <a:solidFill>
                            <a:srgbClr val="000000"/>
                          </a:solidFill>
                          <a:effectLst/>
                          <a:latin typeface="+mn-lt"/>
                        </a:rPr>
                        <a:t>Law</a:t>
                      </a:r>
                    </a:p>
                  </a:txBody>
                  <a:tcPr marL="9524" marR="9524" marT="9524" marB="0">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p>
                  </a:txBody>
                  <a:tcPr marL="9524" marR="9524" marT="9524" marB="0">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p>
                  </a:txBody>
                  <a:tcPr marL="9524" marR="9524" marT="9524" marB="0">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a:solidFill>
                            <a:srgbClr val="000000"/>
                          </a:solidFill>
                          <a:effectLst/>
                          <a:latin typeface="+mn-lt"/>
                        </a:rPr>
                        <a:t>$0</a:t>
                      </a:r>
                    </a:p>
                  </a:txBody>
                  <a:tcPr marL="9524" marR="9524" marT="9524" marB="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278328161"/>
                  </a:ext>
                </a:extLst>
              </a:tr>
              <a:tr h="417375">
                <a:tc>
                  <a:txBody>
                    <a:bodyPr/>
                    <a:lstStyle/>
                    <a:p>
                      <a:pPr lvl="1" algn="l" fontAlgn="t"/>
                      <a:r>
                        <a:rPr lang="en-US" sz="2400" b="1" i="0" u="none" strike="noStrike">
                          <a:solidFill>
                            <a:srgbClr val="000000"/>
                          </a:solidFill>
                          <a:effectLst/>
                          <a:latin typeface="+mn-lt"/>
                        </a:rPr>
                        <a:t>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$39,548,649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$48,600,394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$75,648,139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676907"/>
                  </a:ext>
                </a:extLst>
              </a:tr>
              <a:tr h="417375">
                <a:tc>
                  <a:txBody>
                    <a:bodyPr/>
                    <a:lstStyle/>
                    <a:p>
                      <a:pPr lvl="1" algn="l" fontAlgn="t"/>
                      <a:r>
                        <a:rPr lang="en-US" sz="2400" b="1" i="0" u="none" strike="noStrike">
                          <a:solidFill>
                            <a:srgbClr val="000000"/>
                          </a:solidFill>
                          <a:effectLst/>
                          <a:latin typeface="+mn-lt"/>
                        </a:rPr>
                        <a:t>Nursing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$6,191,530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$7,641,864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$2,065,268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482904"/>
                  </a:ext>
                </a:extLst>
              </a:tr>
              <a:tr h="417375">
                <a:tc>
                  <a:txBody>
                    <a:bodyPr/>
                    <a:lstStyle/>
                    <a:p>
                      <a:pPr lvl="1" algn="l" fontAlgn="t"/>
                      <a:r>
                        <a:rPr lang="en-US" sz="2400" b="1" i="0" u="none" strike="noStrike">
                          <a:solidFill>
                            <a:srgbClr val="000000"/>
                          </a:solidFill>
                          <a:effectLst/>
                          <a:latin typeface="+mn-lt"/>
                        </a:rPr>
                        <a:t>Veterinary 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$10,461,596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$14,713,016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$14,808,271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685044"/>
                  </a:ext>
                </a:extLst>
              </a:tr>
              <a:tr h="417375">
                <a:tc>
                  <a:txBody>
                    <a:bodyPr/>
                    <a:lstStyle/>
                    <a:p>
                      <a:pPr lvl="1" algn="l" fontAlgn="t"/>
                      <a:r>
                        <a:rPr lang="en-US" sz="2400" b="1" i="0" u="none" strike="noStrike">
                          <a:solidFill>
                            <a:srgbClr val="000000"/>
                          </a:solidFill>
                          <a:effectLst/>
                          <a:latin typeface="+mn-lt"/>
                        </a:rPr>
                        <a:t>Extension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$1,096,500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$2,496,843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$1,045,743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573446"/>
                  </a:ext>
                </a:extLst>
              </a:tr>
            </a:tbl>
          </a:graphicData>
        </a:graphic>
      </p:graphicFrame>
      <p:sp>
        <p:nvSpPr>
          <p:cNvPr id="3" name="Slide Number Placeholder 2">
            <a:extLst>
              <a:ext uri="{FF2B5EF4-FFF2-40B4-BE49-F238E27FC236}">
                <a16:creationId xmlns:a16="http://schemas.microsoft.com/office/drawing/2014/main" id="{E78C8F2E-D167-4707-BEA3-C13244FA7A5F}"/>
              </a:ext>
            </a:extLst>
          </p:cNvPr>
          <p:cNvSpPr>
            <a:spLocks noGrp="1"/>
          </p:cNvSpPr>
          <p:nvPr>
            <p:ph type="sldNum" sz="quarter" idx="12"/>
          </p:nvPr>
        </p:nvSpPr>
        <p:spPr>
          <a:xfrm>
            <a:off x="8638032"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F2A4-49B6-8442-B8FB-AEEAA181B4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9398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E5D52F-FC85-B145-8800-C58C56CFE635}"/>
              </a:ext>
            </a:extLst>
          </p:cNvPr>
          <p:cNvGraphicFramePr>
            <a:graphicFrameLocks noGrp="1"/>
          </p:cNvGraphicFramePr>
          <p:nvPr/>
        </p:nvGraphicFramePr>
        <p:xfrm>
          <a:off x="287020" y="482619"/>
          <a:ext cx="11795760" cy="5892762"/>
        </p:xfrm>
        <a:graphic>
          <a:graphicData uri="http://schemas.openxmlformats.org/drawingml/2006/table">
            <a:tbl>
              <a:tblPr firstRow="1" bandRow="1">
                <a:tableStyleId>{EB9631B5-78F2-41C9-869B-9F39066F8104}</a:tableStyleId>
              </a:tblPr>
              <a:tblGrid>
                <a:gridCol w="4069080">
                  <a:extLst>
                    <a:ext uri="{9D8B030D-6E8A-4147-A177-3AD203B41FA5}">
                      <a16:colId xmlns:a16="http://schemas.microsoft.com/office/drawing/2014/main" val="3627071791"/>
                    </a:ext>
                  </a:extLst>
                </a:gridCol>
                <a:gridCol w="2575560">
                  <a:extLst>
                    <a:ext uri="{9D8B030D-6E8A-4147-A177-3AD203B41FA5}">
                      <a16:colId xmlns:a16="http://schemas.microsoft.com/office/drawing/2014/main" val="1539402867"/>
                    </a:ext>
                  </a:extLst>
                </a:gridCol>
                <a:gridCol w="2575560">
                  <a:extLst>
                    <a:ext uri="{9D8B030D-6E8A-4147-A177-3AD203B41FA5}">
                      <a16:colId xmlns:a16="http://schemas.microsoft.com/office/drawing/2014/main" val="835772261"/>
                    </a:ext>
                  </a:extLst>
                </a:gridCol>
                <a:gridCol w="2575560">
                  <a:extLst>
                    <a:ext uri="{9D8B030D-6E8A-4147-A177-3AD203B41FA5}">
                      <a16:colId xmlns:a16="http://schemas.microsoft.com/office/drawing/2014/main" val="1134560342"/>
                    </a:ext>
                  </a:extLst>
                </a:gridCol>
              </a:tblGrid>
              <a:tr h="435369">
                <a:tc gridSpan="4">
                  <a:txBody>
                    <a:bodyPr/>
                    <a:lstStyle/>
                    <a:p>
                      <a:pPr algn="ctr" fontAlgn="b"/>
                      <a:r>
                        <a:rPr lang="en-US" sz="2800" u="none" strike="noStrike">
                          <a:solidFill>
                            <a:schemeClr val="tx1"/>
                          </a:solidFill>
                          <a:effectLst/>
                          <a:latin typeface="Arial Black" panose="020B0A04020102020204" pitchFamily="34" charset="0"/>
                        </a:rPr>
                        <a:t>MU Total R&amp;D Expenditures</a:t>
                      </a:r>
                      <a:endParaRPr lang="en-US" sz="2800" b="0" i="0" u="none" strike="noStrike">
                        <a:solidFill>
                          <a:schemeClr val="tx1"/>
                        </a:solidFill>
                        <a:effectLst/>
                        <a:latin typeface="Arial Black" panose="020B0A040201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3541770"/>
                  </a:ext>
                </a:extLst>
              </a:tr>
              <a:tr h="435369">
                <a:tc>
                  <a:txBody>
                    <a:bodyPr/>
                    <a:lstStyle/>
                    <a:p>
                      <a:pPr algn="l" fontAlgn="b"/>
                      <a:r>
                        <a:rPr lang="en-US" sz="2800" u="none" strike="noStrike">
                          <a:effectLst/>
                        </a:rPr>
                        <a:t> </a:t>
                      </a:r>
                      <a:endParaRPr lang="en-US" sz="2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FY16</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FY19</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800" b="1" u="none" strike="noStrike">
                          <a:effectLst/>
                        </a:rPr>
                        <a:t>FY21</a:t>
                      </a:r>
                      <a:endParaRPr lang="en-US" sz="28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624424"/>
                  </a:ext>
                </a:extLst>
              </a:tr>
              <a:tr h="418356">
                <a:tc>
                  <a:txBody>
                    <a:bodyPr/>
                    <a:lstStyle/>
                    <a:p>
                      <a:pPr lvl="1" algn="l" fontAlgn="t"/>
                      <a:r>
                        <a:rPr lang="en-US" sz="2400" b="1" i="0" u="none" strike="noStrike">
                          <a:solidFill>
                            <a:srgbClr val="000000"/>
                          </a:solidFill>
                          <a:effectLst/>
                          <a:latin typeface="+mn-lt"/>
                        </a:rPr>
                        <a:t>CAFNR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$32,205,428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$34,704,056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$36,614,724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222733"/>
                  </a:ext>
                </a:extLst>
              </a:tr>
              <a:tr h="418356">
                <a:tc>
                  <a:txBody>
                    <a:bodyPr/>
                    <a:lstStyle/>
                    <a:p>
                      <a:pPr lvl="1" algn="l" fontAlgn="t"/>
                      <a:r>
                        <a:rPr lang="en-US" sz="2400" b="1" i="0" u="none" strike="noStrike">
                          <a:solidFill>
                            <a:srgbClr val="000000"/>
                          </a:solidFill>
                          <a:effectLst/>
                          <a:latin typeface="+mn-lt"/>
                        </a:rPr>
                        <a:t>Arts &amp; Science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$26,447,246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$30,101,038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$21,178,353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322266"/>
                  </a:ext>
                </a:extLst>
              </a:tr>
              <a:tr h="418356">
                <a:tc>
                  <a:txBody>
                    <a:bodyPr/>
                    <a:lstStyle/>
                    <a:p>
                      <a:pPr lvl="1" algn="l" fontAlgn="t"/>
                      <a:r>
                        <a:rPr lang="en-US" sz="2400" b="1" i="0" u="none" strike="noStrike">
                          <a:solidFill>
                            <a:srgbClr val="000000"/>
                          </a:solidFill>
                          <a:effectLst/>
                          <a:latin typeface="+mn-lt"/>
                        </a:rPr>
                        <a:t>Business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$14,537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$23,179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$40,079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752714"/>
                  </a:ext>
                </a:extLst>
              </a:tr>
              <a:tr h="418356">
                <a:tc>
                  <a:txBody>
                    <a:bodyPr/>
                    <a:lstStyle/>
                    <a:p>
                      <a:pPr lvl="1" algn="l" fontAlgn="t"/>
                      <a:r>
                        <a:rPr lang="en-US" sz="2400" b="1" i="0" u="none" strike="noStrike">
                          <a:solidFill>
                            <a:srgbClr val="000000"/>
                          </a:solidFill>
                          <a:effectLst/>
                          <a:latin typeface="+mn-lt"/>
                        </a:rPr>
                        <a:t>Education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$10,454,831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$14,087,655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$16,855,215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5663641"/>
                  </a:ext>
                </a:extLst>
              </a:tr>
              <a:tr h="418356">
                <a:tc>
                  <a:txBody>
                    <a:bodyPr/>
                    <a:lstStyle/>
                    <a:p>
                      <a:pPr lvl="1" algn="l" fontAlgn="t"/>
                      <a:r>
                        <a:rPr lang="en-US" sz="2400" b="1" i="0" u="none" strike="noStrike">
                          <a:solidFill>
                            <a:srgbClr val="000000"/>
                          </a:solidFill>
                          <a:effectLst/>
                          <a:latin typeface="+mn-lt"/>
                        </a:rPr>
                        <a:t>Engineering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$14,691,725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$18,087,743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$23,851,155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269748"/>
                  </a:ext>
                </a:extLst>
              </a:tr>
              <a:tr h="418356">
                <a:tc>
                  <a:txBody>
                    <a:bodyPr/>
                    <a:lstStyle/>
                    <a:p>
                      <a:pPr lvl="1" algn="l" fontAlgn="t"/>
                      <a:r>
                        <a:rPr lang="en-US" sz="2400" b="1" i="0" u="none" strike="noStrike">
                          <a:solidFill>
                            <a:srgbClr val="000000"/>
                          </a:solidFill>
                          <a:effectLst/>
                          <a:latin typeface="+mn-lt"/>
                        </a:rPr>
                        <a:t>Health Professions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$3,397,074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$3,573,457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$4,853,956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0021017"/>
                  </a:ext>
                </a:extLst>
              </a:tr>
              <a:tr h="418356">
                <a:tc>
                  <a:txBody>
                    <a:bodyPr/>
                    <a:lstStyle/>
                    <a:p>
                      <a:pPr lvl="1" algn="l" fontAlgn="t"/>
                      <a:r>
                        <a:rPr lang="en-US" sz="2400" b="1" i="0" u="none" strike="noStrike">
                          <a:solidFill>
                            <a:srgbClr val="000000"/>
                          </a:solidFill>
                          <a:effectLst/>
                          <a:latin typeface="+mn-lt"/>
                        </a:rPr>
                        <a:t>Journalism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$84,690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$441,438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$545,090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676907"/>
                  </a:ext>
                </a:extLst>
              </a:tr>
              <a:tr h="418356">
                <a:tc>
                  <a:txBody>
                    <a:bodyPr/>
                    <a:lstStyle/>
                    <a:p>
                      <a:pPr lvl="1" algn="l" fontAlgn="t"/>
                      <a:r>
                        <a:rPr lang="en-US" sz="2400" b="1" i="0" u="none" strike="noStrike">
                          <a:solidFill>
                            <a:srgbClr val="000000"/>
                          </a:solidFill>
                          <a:effectLst/>
                          <a:latin typeface="+mn-lt"/>
                        </a:rPr>
                        <a:t>Law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$2,034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$13,901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$153,575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482904"/>
                  </a:ext>
                </a:extLst>
              </a:tr>
              <a:tr h="418356">
                <a:tc>
                  <a:txBody>
                    <a:bodyPr/>
                    <a:lstStyle/>
                    <a:p>
                      <a:pPr lvl="1" algn="l" fontAlgn="t"/>
                      <a:r>
                        <a:rPr lang="en-US" sz="2400" b="1" i="0" u="none" strike="noStrike">
                          <a:solidFill>
                            <a:srgbClr val="000000"/>
                          </a:solidFill>
                          <a:effectLst/>
                          <a:latin typeface="+mn-lt"/>
                        </a:rPr>
                        <a:t>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$31,432,852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$38,736,003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$61,936,430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685044"/>
                  </a:ext>
                </a:extLst>
              </a:tr>
              <a:tr h="418356">
                <a:tc>
                  <a:txBody>
                    <a:bodyPr/>
                    <a:lstStyle/>
                    <a:p>
                      <a:pPr lvl="1" algn="l" fontAlgn="t"/>
                      <a:r>
                        <a:rPr lang="en-US" sz="2400" b="1" i="0" u="none" strike="noStrike">
                          <a:solidFill>
                            <a:srgbClr val="000000"/>
                          </a:solidFill>
                          <a:effectLst/>
                          <a:latin typeface="+mn-lt"/>
                        </a:rPr>
                        <a:t>Nursing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$6,347,658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$6,729,236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$4,061,617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573446"/>
                  </a:ext>
                </a:extLst>
              </a:tr>
              <a:tr h="418356">
                <a:tc>
                  <a:txBody>
                    <a:bodyPr/>
                    <a:lstStyle/>
                    <a:p>
                      <a:pPr lvl="1" algn="l" fontAlgn="t"/>
                      <a:r>
                        <a:rPr lang="en-US" sz="2400" b="1" i="0" u="none" strike="noStrike">
                          <a:solidFill>
                            <a:srgbClr val="000000"/>
                          </a:solidFill>
                          <a:effectLst/>
                          <a:latin typeface="+mn-lt"/>
                        </a:rPr>
                        <a:t>Veterinary Medicine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$10,126,392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$11,985,674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$14,008,701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1710542"/>
                  </a:ext>
                </a:extLst>
              </a:tr>
              <a:tr h="418356">
                <a:tc>
                  <a:txBody>
                    <a:bodyPr/>
                    <a:lstStyle/>
                    <a:p>
                      <a:pPr lvl="1" algn="l" fontAlgn="t"/>
                      <a:r>
                        <a:rPr lang="en-US" sz="2400" b="1" i="0" u="none" strike="noStrike">
                          <a:solidFill>
                            <a:srgbClr val="000000"/>
                          </a:solidFill>
                          <a:effectLst/>
                          <a:latin typeface="+mn-lt"/>
                        </a:rPr>
                        <a:t>Extension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$934,599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$1,230,082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mn-lt"/>
                        </a:rPr>
                        <a:t>$115,657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552753"/>
                  </a:ext>
                </a:extLst>
              </a:tr>
            </a:tbl>
          </a:graphicData>
        </a:graphic>
      </p:graphicFrame>
      <p:sp>
        <p:nvSpPr>
          <p:cNvPr id="3" name="Slide Number Placeholder 2">
            <a:extLst>
              <a:ext uri="{FF2B5EF4-FFF2-40B4-BE49-F238E27FC236}">
                <a16:creationId xmlns:a16="http://schemas.microsoft.com/office/drawing/2014/main" id="{95F03B0C-5AD0-4B36-9251-75013C59792E}"/>
              </a:ext>
            </a:extLst>
          </p:cNvPr>
          <p:cNvSpPr>
            <a:spLocks noGrp="1"/>
          </p:cNvSpPr>
          <p:nvPr>
            <p:ph type="sldNum" sz="quarter" idx="12"/>
          </p:nvPr>
        </p:nvSpPr>
        <p:spPr>
          <a:xfrm>
            <a:off x="8592312"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AF2A4-49B6-8442-B8FB-AEEAA181B4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9067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A2E0-2475-40E0-9BD6-BABF66A63A5A}"/>
              </a:ext>
            </a:extLst>
          </p:cNvPr>
          <p:cNvSpPr>
            <a:spLocks noGrp="1"/>
          </p:cNvSpPr>
          <p:nvPr>
            <p:ph type="ctrTitle"/>
          </p:nvPr>
        </p:nvSpPr>
        <p:spPr>
          <a:xfrm>
            <a:off x="713433" y="1344257"/>
            <a:ext cx="11012993" cy="2025951"/>
          </a:xfrm>
        </p:spPr>
        <p:txBody>
          <a:bodyPr>
            <a:normAutofit/>
          </a:bodyPr>
          <a:lstStyle/>
          <a:p>
            <a:r>
              <a:rPr lang="en-US">
                <a:solidFill>
                  <a:schemeClr val="tx1">
                    <a:lumMod val="95000"/>
                    <a:lumOff val="5000"/>
                  </a:schemeClr>
                </a:solidFill>
              </a:rPr>
              <a:t>Under-Reporting of MU R&amp;D Expenditures</a:t>
            </a:r>
          </a:p>
        </p:txBody>
      </p:sp>
    </p:spTree>
    <p:extLst>
      <p:ext uri="{BB962C8B-B14F-4D97-AF65-F5344CB8AC3E}">
        <p14:creationId xmlns:p14="http://schemas.microsoft.com/office/powerpoint/2010/main" val="20036462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AA8A1B6-BB2F-0E4F-BD09-2C31F3D429D2}"/>
              </a:ext>
            </a:extLst>
          </p:cNvPr>
          <p:cNvGraphicFramePr>
            <a:graphicFrameLocks noGrp="1"/>
          </p:cNvGraphicFramePr>
          <p:nvPr/>
        </p:nvGraphicFramePr>
        <p:xfrm>
          <a:off x="1490072" y="1006867"/>
          <a:ext cx="9211856" cy="5331596"/>
        </p:xfrm>
        <a:graphic>
          <a:graphicData uri="http://schemas.openxmlformats.org/drawingml/2006/table">
            <a:tbl>
              <a:tblPr/>
              <a:tblGrid>
                <a:gridCol w="2302964">
                  <a:extLst>
                    <a:ext uri="{9D8B030D-6E8A-4147-A177-3AD203B41FA5}">
                      <a16:colId xmlns:a16="http://schemas.microsoft.com/office/drawing/2014/main" val="1558386644"/>
                    </a:ext>
                  </a:extLst>
                </a:gridCol>
                <a:gridCol w="2302964">
                  <a:extLst>
                    <a:ext uri="{9D8B030D-6E8A-4147-A177-3AD203B41FA5}">
                      <a16:colId xmlns:a16="http://schemas.microsoft.com/office/drawing/2014/main" val="4104960988"/>
                    </a:ext>
                  </a:extLst>
                </a:gridCol>
                <a:gridCol w="2302964">
                  <a:extLst>
                    <a:ext uri="{9D8B030D-6E8A-4147-A177-3AD203B41FA5}">
                      <a16:colId xmlns:a16="http://schemas.microsoft.com/office/drawing/2014/main" val="40485865"/>
                    </a:ext>
                  </a:extLst>
                </a:gridCol>
                <a:gridCol w="2302964">
                  <a:extLst>
                    <a:ext uri="{9D8B030D-6E8A-4147-A177-3AD203B41FA5}">
                      <a16:colId xmlns:a16="http://schemas.microsoft.com/office/drawing/2014/main" val="1620485560"/>
                    </a:ext>
                  </a:extLst>
                </a:gridCol>
              </a:tblGrid>
              <a:tr h="1032185">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Total R&amp;D Exp.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Federal R&amp;D Exp.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Phase I R&amp;D Exp.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Phase II R&amp;D Exp.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449823"/>
                  </a:ext>
                </a:extLst>
              </a:tr>
              <a:tr h="384857">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36.3%</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39.5%</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49.3%</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30.0%</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948489"/>
                  </a:ext>
                </a:extLst>
              </a:tr>
              <a:tr h="215439">
                <a:tc>
                  <a:txBody>
                    <a:bodyPr/>
                    <a:lstStyle/>
                    <a:p>
                      <a:pPr algn="l" fontAlgn="b">
                        <a:spcBef>
                          <a:spcPts val="0"/>
                        </a:spcBef>
                        <a:spcAft>
                          <a:spcPts val="0"/>
                        </a:spcAft>
                      </a:pPr>
                      <a:endParaRPr lang="en-US" sz="2400" b="0" i="0" u="none" strike="noStrike">
                        <a:effectLst/>
                        <a:latin typeface="Arial" panose="020B0604020202020204" pitchFamily="34" charset="0"/>
                      </a:endParaRPr>
                    </a:p>
                  </a:txBody>
                  <a:tcPr marL="12643" marR="12643" marT="126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2400" b="0" i="0" u="none" strike="noStrike">
                        <a:effectLst/>
                        <a:latin typeface="Arial" panose="020B0604020202020204" pitchFamily="34" charset="0"/>
                      </a:endParaRPr>
                    </a:p>
                  </a:txBody>
                  <a:tcPr marL="12643" marR="12643" marT="126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2400" b="0" i="0" u="none" strike="noStrike">
                        <a:effectLst/>
                        <a:latin typeface="Arial" panose="020B0604020202020204" pitchFamily="34" charset="0"/>
                      </a:endParaRPr>
                    </a:p>
                  </a:txBody>
                  <a:tcPr marL="12643" marR="12643" marT="126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2400" b="0" i="0" u="none" strike="noStrike">
                        <a:effectLst/>
                        <a:latin typeface="Arial" panose="020B0604020202020204" pitchFamily="34" charset="0"/>
                      </a:endParaRPr>
                    </a:p>
                  </a:txBody>
                  <a:tcPr marL="12643" marR="12643" marT="126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996620"/>
                  </a:ext>
                </a:extLst>
              </a:tr>
              <a:tr h="1032185">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Total R&amp;D Awards.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Federal R&amp;D Awards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Phase I R&amp;D Awards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Phase II R&amp;D Awards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378935"/>
                  </a:ext>
                </a:extLst>
              </a:tr>
              <a:tr h="384857">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64.5%</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70.1%</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65.7%</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72.4%</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4208047"/>
                  </a:ext>
                </a:extLst>
              </a:tr>
              <a:tr h="194623">
                <a:tc>
                  <a:txBody>
                    <a:bodyPr/>
                    <a:lstStyle/>
                    <a:p>
                      <a:pPr algn="l" fontAlgn="b">
                        <a:spcBef>
                          <a:spcPts val="0"/>
                        </a:spcBef>
                        <a:spcAft>
                          <a:spcPts val="0"/>
                        </a:spcAft>
                      </a:pPr>
                      <a:endParaRPr lang="en-US" sz="2400" b="0" i="0" u="none" strike="noStrike">
                        <a:effectLst/>
                        <a:latin typeface="Arial" panose="020B0604020202020204" pitchFamily="34" charset="0"/>
                      </a:endParaRPr>
                    </a:p>
                  </a:txBody>
                  <a:tcPr marL="12643" marR="12643" marT="126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2400" b="0" i="0" u="none" strike="noStrike">
                        <a:effectLst/>
                        <a:latin typeface="Arial" panose="020B0604020202020204" pitchFamily="34" charset="0"/>
                      </a:endParaRPr>
                    </a:p>
                  </a:txBody>
                  <a:tcPr marL="12643" marR="12643" marT="126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2400" b="0" i="0" u="none" strike="noStrike">
                        <a:effectLst/>
                        <a:latin typeface="Arial" panose="020B0604020202020204" pitchFamily="34" charset="0"/>
                      </a:endParaRPr>
                    </a:p>
                  </a:txBody>
                  <a:tcPr marL="12643" marR="12643" marT="126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2400" b="0" i="0" u="none" strike="noStrike">
                        <a:effectLst/>
                        <a:latin typeface="Arial" panose="020B0604020202020204" pitchFamily="34" charset="0"/>
                      </a:endParaRPr>
                    </a:p>
                  </a:txBody>
                  <a:tcPr marL="12643" marR="12643" marT="126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2306602"/>
                  </a:ext>
                </a:extLst>
              </a:tr>
              <a:tr h="1355849">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Total R&amp;D Proposals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Federal R&amp;D Proposals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Phase I R&amp;D Proposals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2016-21 Change in Phase II R&amp;D Proposals Per Faculty</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1850218"/>
                  </a:ext>
                </a:extLst>
              </a:tr>
              <a:tr h="384857">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73.0%</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81.1%</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77.1%</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1" i="0" u="none" strike="noStrike">
                          <a:solidFill>
                            <a:srgbClr val="000000"/>
                          </a:solidFill>
                          <a:effectLst/>
                          <a:latin typeface="Calibri" panose="020F0502020204030204" pitchFamily="34" charset="0"/>
                        </a:rPr>
                        <a:t>97.9%</a:t>
                      </a:r>
                      <a:endParaRPr lang="en-US" sz="2400" b="0" i="0" u="none" strike="noStrike">
                        <a:effectLst/>
                        <a:latin typeface="Arial" panose="020B0604020202020204" pitchFamily="34" charset="0"/>
                      </a:endParaRPr>
                    </a:p>
                  </a:txBody>
                  <a:tcPr marL="12643" marR="12643" marT="12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3965526"/>
                  </a:ext>
                </a:extLst>
              </a:tr>
            </a:tbl>
          </a:graphicData>
        </a:graphic>
      </p:graphicFrame>
      <p:sp>
        <p:nvSpPr>
          <p:cNvPr id="6" name="Title 1">
            <a:extLst>
              <a:ext uri="{FF2B5EF4-FFF2-40B4-BE49-F238E27FC236}">
                <a16:creationId xmlns:a16="http://schemas.microsoft.com/office/drawing/2014/main" id="{6D6C28D3-6665-0444-AEC0-EA563B4018DF}"/>
              </a:ext>
            </a:extLst>
          </p:cNvPr>
          <p:cNvSpPr txBox="1">
            <a:spLocks/>
          </p:cNvSpPr>
          <p:nvPr/>
        </p:nvSpPr>
        <p:spPr>
          <a:xfrm>
            <a:off x="669198" y="349321"/>
            <a:ext cx="10853603" cy="76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Black" panose="020B0604020202020204" pitchFamily="34" charset="0"/>
                <a:ea typeface="Times New Roman" panose="02020603050405020304" pitchFamily="18" charset="0"/>
                <a:cs typeface="Arial Black" panose="020B0604020202020204" pitchFamily="34" charset="0"/>
              </a:rPr>
              <a:t>Leading R&amp;D Indicators at MU Show Great Promise </a:t>
            </a:r>
          </a:p>
        </p:txBody>
      </p:sp>
      <p:sp>
        <p:nvSpPr>
          <p:cNvPr id="2" name="Slide Number Placeholder 1">
            <a:extLst>
              <a:ext uri="{FF2B5EF4-FFF2-40B4-BE49-F238E27FC236}">
                <a16:creationId xmlns:a16="http://schemas.microsoft.com/office/drawing/2014/main" id="{3E58603A-EE19-4B55-A64D-2AF97A43CB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9640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line chart&#10;&#10;Description automatically generated">
            <a:extLst>
              <a:ext uri="{FF2B5EF4-FFF2-40B4-BE49-F238E27FC236}">
                <a16:creationId xmlns:a16="http://schemas.microsoft.com/office/drawing/2014/main" id="{EF59E5D0-A192-D04B-8EB5-365AAD423FF6}"/>
              </a:ext>
            </a:extLst>
          </p:cNvPr>
          <p:cNvPicPr/>
          <p:nvPr/>
        </p:nvPicPr>
        <p:blipFill rotWithShape="1">
          <a:blip r:embed="rId2">
            <a:extLst>
              <a:ext uri="{28A0092B-C50C-407E-A947-70E740481C1C}">
                <a14:useLocalDpi xmlns:a14="http://schemas.microsoft.com/office/drawing/2010/main" val="0"/>
              </a:ext>
            </a:extLst>
          </a:blip>
          <a:srcRect b="4113"/>
          <a:stretch/>
        </p:blipFill>
        <p:spPr>
          <a:xfrm>
            <a:off x="1640910" y="1578732"/>
            <a:ext cx="8730641" cy="5194944"/>
          </a:xfrm>
          <a:prstGeom prst="rect">
            <a:avLst/>
          </a:prstGeom>
        </p:spPr>
      </p:pic>
      <p:sp>
        <p:nvSpPr>
          <p:cNvPr id="2" name="Title 1">
            <a:extLst>
              <a:ext uri="{FF2B5EF4-FFF2-40B4-BE49-F238E27FC236}">
                <a16:creationId xmlns:a16="http://schemas.microsoft.com/office/drawing/2014/main" id="{C61324D5-1097-4C67-BD4C-A3FA2E5C3058}"/>
              </a:ext>
            </a:extLst>
          </p:cNvPr>
          <p:cNvSpPr>
            <a:spLocks noGrp="1"/>
          </p:cNvSpPr>
          <p:nvPr>
            <p:ph type="title"/>
          </p:nvPr>
        </p:nvSpPr>
        <p:spPr>
          <a:xfrm>
            <a:off x="0" y="124320"/>
            <a:ext cx="12192000" cy="769442"/>
          </a:xfrm>
        </p:spPr>
        <p:txBody>
          <a:bodyPr>
            <a:noAutofit/>
          </a:bodyPr>
          <a:lstStyle/>
          <a:p>
            <a:pPr algn="ctr"/>
            <a:r>
              <a:rPr lang="en-US" sz="3200" b="1">
                <a:latin typeface="Arial Black" panose="020B0604020202020204" pitchFamily="34" charset="0"/>
                <a:cs typeface="Arial Black" panose="020B0604020202020204" pitchFamily="34" charset="0"/>
              </a:rPr>
              <a:t>Objective Indicators of Research Excellence</a:t>
            </a:r>
          </a:p>
        </p:txBody>
      </p:sp>
      <p:sp>
        <p:nvSpPr>
          <p:cNvPr id="9" name="Slide Number Placeholder 3">
            <a:extLst>
              <a:ext uri="{FF2B5EF4-FFF2-40B4-BE49-F238E27FC236}">
                <a16:creationId xmlns:a16="http://schemas.microsoft.com/office/drawing/2014/main" id="{21CF82B4-6715-6847-BC31-D11E380E943D}"/>
              </a:ext>
            </a:extLst>
          </p:cNvPr>
          <p:cNvSpPr txBox="1">
            <a:spLocks/>
          </p:cNvSpPr>
          <p:nvPr/>
        </p:nvSpPr>
        <p:spPr>
          <a:xfrm>
            <a:off x="86106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1C3044">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1C3044">
                  <a:tint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8585AD3-8FFB-5F4C-B1CF-39340DA62E1C}"/>
              </a:ext>
            </a:extLst>
          </p:cNvPr>
          <p:cNvSpPr txBox="1"/>
          <p:nvPr/>
        </p:nvSpPr>
        <p:spPr>
          <a:xfrm>
            <a:off x="181388" y="886205"/>
            <a:ext cx="119153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432FF"/>
                </a:solidFill>
                <a:effectLst/>
                <a:uLnTx/>
                <a:uFillTx/>
                <a:latin typeface="Calibri" panose="020F0502020204030204"/>
                <a:ea typeface="+mn-ea"/>
                <a:cs typeface="+mn-cs"/>
              </a:rPr>
              <a:t>If we are to become a stronger research institution, we must compare ourselves using indicators that the top research institutions employ, namely AAU and Carnegie Research I indicators.</a:t>
            </a:r>
          </a:p>
        </p:txBody>
      </p:sp>
    </p:spTree>
    <p:extLst>
      <p:ext uri="{BB962C8B-B14F-4D97-AF65-F5344CB8AC3E}">
        <p14:creationId xmlns:p14="http://schemas.microsoft.com/office/powerpoint/2010/main" val="1501041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24D5-1097-4C67-BD4C-A3FA2E5C3058}"/>
              </a:ext>
            </a:extLst>
          </p:cNvPr>
          <p:cNvSpPr>
            <a:spLocks noGrp="1"/>
          </p:cNvSpPr>
          <p:nvPr>
            <p:ph type="title"/>
          </p:nvPr>
        </p:nvSpPr>
        <p:spPr>
          <a:xfrm>
            <a:off x="0" y="90814"/>
            <a:ext cx="12192000" cy="644525"/>
          </a:xfrm>
        </p:spPr>
        <p:txBody>
          <a:bodyPr>
            <a:noAutofit/>
          </a:bodyPr>
          <a:lstStyle/>
          <a:p>
            <a:pPr algn="ctr"/>
            <a:r>
              <a:rPr lang="en-US" sz="3600" b="1">
                <a:latin typeface="Arial Black" panose="020B0604020202020204" pitchFamily="34" charset="0"/>
                <a:cs typeface="Arial Black" panose="020B0604020202020204" pitchFamily="34" charset="0"/>
              </a:rPr>
              <a:t>Objective Indicators of Research Excellence</a:t>
            </a:r>
          </a:p>
        </p:txBody>
      </p:sp>
      <p:pic>
        <p:nvPicPr>
          <p:cNvPr id="6" name="Picture 5" descr="Chart, line chart&#10;&#10;Description automatically generated">
            <a:extLst>
              <a:ext uri="{FF2B5EF4-FFF2-40B4-BE49-F238E27FC236}">
                <a16:creationId xmlns:a16="http://schemas.microsoft.com/office/drawing/2014/main" id="{E179037B-1F29-904F-B49F-608B4D60AE52}"/>
              </a:ext>
            </a:extLst>
          </p:cNvPr>
          <p:cNvPicPr/>
          <p:nvPr/>
        </p:nvPicPr>
        <p:blipFill>
          <a:blip r:embed="rId2">
            <a:extLst>
              <a:ext uri="{28A0092B-C50C-407E-A947-70E740481C1C}">
                <a14:useLocalDpi xmlns:a14="http://schemas.microsoft.com/office/drawing/2010/main" val="0"/>
              </a:ext>
            </a:extLst>
          </a:blip>
          <a:stretch>
            <a:fillRect/>
          </a:stretch>
        </p:blipFill>
        <p:spPr>
          <a:xfrm>
            <a:off x="672820" y="1805080"/>
            <a:ext cx="10846359" cy="4797586"/>
          </a:xfrm>
          <a:prstGeom prst="rect">
            <a:avLst/>
          </a:prstGeom>
        </p:spPr>
      </p:pic>
      <p:sp>
        <p:nvSpPr>
          <p:cNvPr id="7" name="TextBox 6">
            <a:extLst>
              <a:ext uri="{FF2B5EF4-FFF2-40B4-BE49-F238E27FC236}">
                <a16:creationId xmlns:a16="http://schemas.microsoft.com/office/drawing/2014/main" id="{6FD1DB21-9E40-FD46-8961-8C177B0FDB6D}"/>
              </a:ext>
            </a:extLst>
          </p:cNvPr>
          <p:cNvSpPr txBox="1"/>
          <p:nvPr/>
        </p:nvSpPr>
        <p:spPr>
          <a:xfrm>
            <a:off x="2123984" y="699153"/>
            <a:ext cx="8248741" cy="12157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There’s a high degree of correlation between R&amp;D expenditures and student success indicators.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EE7E2EB-7DAC-492B-AFB7-0042B5C217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977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F801-6AAD-4ADB-8FAA-F1AF1C252319}"/>
              </a:ext>
            </a:extLst>
          </p:cNvPr>
          <p:cNvSpPr>
            <a:spLocks noGrp="1"/>
          </p:cNvSpPr>
          <p:nvPr>
            <p:ph type="title"/>
          </p:nvPr>
        </p:nvSpPr>
        <p:spPr>
          <a:xfrm>
            <a:off x="1981200" y="37672"/>
            <a:ext cx="8229600" cy="765899"/>
          </a:xfrm>
        </p:spPr>
        <p:txBody>
          <a:bodyPr>
            <a:normAutofit/>
          </a:bodyPr>
          <a:lstStyle/>
          <a:p>
            <a:r>
              <a:rPr lang="en-US" sz="3600" b="1">
                <a:solidFill>
                  <a:schemeClr val="accent6">
                    <a:lumMod val="95000"/>
                    <a:lumOff val="5000"/>
                  </a:schemeClr>
                </a:solidFill>
                <a:latin typeface="Arial Black" panose="020B0604020202020204" pitchFamily="34" charset="0"/>
                <a:cs typeface="Arial Black" panose="020B0604020202020204" pitchFamily="34" charset="0"/>
              </a:rPr>
              <a:t>National Institutes of Health</a:t>
            </a:r>
          </a:p>
        </p:txBody>
      </p:sp>
      <p:sp>
        <p:nvSpPr>
          <p:cNvPr id="3" name="Content Placeholder 2">
            <a:extLst>
              <a:ext uri="{FF2B5EF4-FFF2-40B4-BE49-F238E27FC236}">
                <a16:creationId xmlns:a16="http://schemas.microsoft.com/office/drawing/2014/main" id="{8294C16E-6395-4625-83FA-79CFF25B08B3}"/>
              </a:ext>
            </a:extLst>
          </p:cNvPr>
          <p:cNvSpPr>
            <a:spLocks noGrp="1"/>
          </p:cNvSpPr>
          <p:nvPr>
            <p:ph idx="1"/>
          </p:nvPr>
        </p:nvSpPr>
        <p:spPr>
          <a:xfrm>
            <a:off x="674914" y="1086600"/>
            <a:ext cx="4724401" cy="5444828"/>
          </a:xfrm>
        </p:spPr>
        <p:txBody>
          <a:bodyPr>
            <a:normAutofit/>
          </a:bodyPr>
          <a:lstStyle/>
          <a:p>
            <a:r>
              <a:rPr lang="en-US" sz="2800">
                <a:solidFill>
                  <a:schemeClr val="accent6">
                    <a:lumMod val="95000"/>
                    <a:lumOff val="5000"/>
                  </a:schemeClr>
                </a:solidFill>
              </a:rPr>
              <a:t>NIH topline: $52 billion ($+9 billion, +21%)</a:t>
            </a:r>
          </a:p>
          <a:p>
            <a:r>
              <a:rPr lang="en-US" sz="2800">
                <a:solidFill>
                  <a:schemeClr val="accent6">
                    <a:lumMod val="95000"/>
                    <a:lumOff val="5000"/>
                  </a:schemeClr>
                </a:solidFill>
              </a:rPr>
              <a:t>Most institutes rise ~3%. Some outliers:</a:t>
            </a:r>
          </a:p>
          <a:p>
            <a:pPr lvl="1"/>
            <a:r>
              <a:rPr lang="en-US" sz="2800">
                <a:solidFill>
                  <a:schemeClr val="accent6">
                    <a:lumMod val="95000"/>
                    <a:lumOff val="5000"/>
                  </a:schemeClr>
                </a:solidFill>
              </a:rPr>
              <a:t>Minority Health +66%</a:t>
            </a:r>
          </a:p>
          <a:p>
            <a:pPr lvl="1"/>
            <a:r>
              <a:rPr lang="en-US" sz="2800">
                <a:solidFill>
                  <a:schemeClr val="accent6">
                    <a:lumMod val="95000"/>
                    <a:lumOff val="5000"/>
                  </a:schemeClr>
                </a:solidFill>
              </a:rPr>
              <a:t>Drug Abuse +25%</a:t>
            </a:r>
          </a:p>
          <a:p>
            <a:pPr lvl="1"/>
            <a:r>
              <a:rPr lang="en-US" sz="2800">
                <a:solidFill>
                  <a:schemeClr val="accent6">
                    <a:lumMod val="95000"/>
                    <a:lumOff val="5000"/>
                  </a:schemeClr>
                </a:solidFill>
              </a:rPr>
              <a:t>NIEHS: +14%</a:t>
            </a:r>
          </a:p>
          <a:p>
            <a:pPr lvl="1"/>
            <a:r>
              <a:rPr lang="en-US" sz="2800">
                <a:solidFill>
                  <a:schemeClr val="accent6">
                    <a:lumMod val="95000"/>
                    <a:lumOff val="5000"/>
                  </a:schemeClr>
                </a:solidFill>
              </a:rPr>
              <a:t>Neuro Disorders: +11%</a:t>
            </a:r>
          </a:p>
        </p:txBody>
      </p:sp>
      <p:pic>
        <p:nvPicPr>
          <p:cNvPr id="10" name="Picture 9">
            <a:extLst>
              <a:ext uri="{FF2B5EF4-FFF2-40B4-BE49-F238E27FC236}">
                <a16:creationId xmlns:a16="http://schemas.microsoft.com/office/drawing/2014/main" id="{9C93555D-4B14-4922-9C3C-5BC60D8F4525}"/>
              </a:ext>
            </a:extLst>
          </p:cNvPr>
          <p:cNvPicPr>
            <a:picLocks noChangeAspect="1"/>
          </p:cNvPicPr>
          <p:nvPr/>
        </p:nvPicPr>
        <p:blipFill>
          <a:blip r:embed="rId2"/>
          <a:stretch>
            <a:fillRect/>
          </a:stretch>
        </p:blipFill>
        <p:spPr>
          <a:xfrm>
            <a:off x="5829520" y="707570"/>
            <a:ext cx="5045308" cy="6150429"/>
          </a:xfrm>
          <a:prstGeom prst="rect">
            <a:avLst/>
          </a:prstGeom>
        </p:spPr>
      </p:pic>
      <p:sp>
        <p:nvSpPr>
          <p:cNvPr id="4" name="TextBox 3">
            <a:extLst>
              <a:ext uri="{FF2B5EF4-FFF2-40B4-BE49-F238E27FC236}">
                <a16:creationId xmlns:a16="http://schemas.microsoft.com/office/drawing/2014/main" id="{906DD3DC-56A9-394F-8ADD-4D107608FF42}"/>
              </a:ext>
            </a:extLst>
          </p:cNvPr>
          <p:cNvSpPr txBox="1"/>
          <p:nvPr/>
        </p:nvSpPr>
        <p:spPr>
          <a:xfrm>
            <a:off x="926275" y="5998029"/>
            <a:ext cx="3492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32FF"/>
                </a:solidFill>
                <a:effectLst/>
                <a:uLnTx/>
                <a:uFillTx/>
                <a:latin typeface="Calibri"/>
                <a:ea typeface="+mn-ea"/>
                <a:cs typeface="+mn-cs"/>
              </a:rPr>
              <a:t>Slide from Matt </a:t>
            </a:r>
            <a:r>
              <a:rPr kumimoji="0" lang="en-US" sz="1800" b="1" i="0" u="none" strike="noStrike" kern="1200" cap="none" spc="0" normalizeH="0" baseline="0" noProof="0" err="1">
                <a:ln>
                  <a:noFill/>
                </a:ln>
                <a:solidFill>
                  <a:srgbClr val="0432FF"/>
                </a:solidFill>
                <a:effectLst/>
                <a:uLnTx/>
                <a:uFillTx/>
                <a:latin typeface="Calibri"/>
                <a:ea typeface="+mn-ea"/>
                <a:cs typeface="+mn-cs"/>
              </a:rPr>
              <a:t>Hourihan</a:t>
            </a:r>
            <a:r>
              <a:rPr kumimoji="0" lang="en-US" sz="1800" b="1" i="0" u="none" strike="noStrike" kern="1200" cap="none" spc="0" normalizeH="0" baseline="0" noProof="0">
                <a:ln>
                  <a:noFill/>
                </a:ln>
                <a:solidFill>
                  <a:srgbClr val="0432FF"/>
                </a:solidFill>
                <a:effectLst/>
                <a:uLnTx/>
                <a:uFillTx/>
                <a:latin typeface="Calibri"/>
                <a:ea typeface="+mn-ea"/>
                <a:cs typeface="+mn-cs"/>
              </a:rPr>
              <a:t> of AAAS</a:t>
            </a:r>
          </a:p>
        </p:txBody>
      </p:sp>
    </p:spTree>
    <p:extLst>
      <p:ext uri="{BB962C8B-B14F-4D97-AF65-F5344CB8AC3E}">
        <p14:creationId xmlns:p14="http://schemas.microsoft.com/office/powerpoint/2010/main" val="613637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F801-6AAD-4ADB-8FAA-F1AF1C252319}"/>
              </a:ext>
            </a:extLst>
          </p:cNvPr>
          <p:cNvSpPr>
            <a:spLocks noGrp="1"/>
          </p:cNvSpPr>
          <p:nvPr>
            <p:ph type="title"/>
          </p:nvPr>
        </p:nvSpPr>
        <p:spPr>
          <a:xfrm>
            <a:off x="1981200" y="0"/>
            <a:ext cx="8229600" cy="723243"/>
          </a:xfrm>
        </p:spPr>
        <p:txBody>
          <a:bodyPr>
            <a:normAutofit/>
          </a:bodyPr>
          <a:lstStyle/>
          <a:p>
            <a:r>
              <a:rPr lang="en-US" sz="3600" b="1">
                <a:solidFill>
                  <a:schemeClr val="accent6">
                    <a:lumMod val="95000"/>
                    <a:lumOff val="5000"/>
                  </a:schemeClr>
                </a:solidFill>
                <a:latin typeface="Arial Black" panose="020B0604020202020204" pitchFamily="34" charset="0"/>
                <a:cs typeface="Arial Black" panose="020B0604020202020204" pitchFamily="34" charset="0"/>
              </a:rPr>
              <a:t>National Science Foundation</a:t>
            </a:r>
          </a:p>
        </p:txBody>
      </p:sp>
      <p:sp>
        <p:nvSpPr>
          <p:cNvPr id="3" name="Content Placeholder 2">
            <a:extLst>
              <a:ext uri="{FF2B5EF4-FFF2-40B4-BE49-F238E27FC236}">
                <a16:creationId xmlns:a16="http://schemas.microsoft.com/office/drawing/2014/main" id="{8294C16E-6395-4625-83FA-79CFF25B08B3}"/>
              </a:ext>
            </a:extLst>
          </p:cNvPr>
          <p:cNvSpPr>
            <a:spLocks noGrp="1"/>
          </p:cNvSpPr>
          <p:nvPr>
            <p:ph idx="1"/>
          </p:nvPr>
        </p:nvSpPr>
        <p:spPr>
          <a:xfrm>
            <a:off x="468085" y="899319"/>
            <a:ext cx="5105400" cy="5059361"/>
          </a:xfrm>
        </p:spPr>
        <p:txBody>
          <a:bodyPr>
            <a:normAutofit fontScale="92500" lnSpcReduction="20000"/>
          </a:bodyPr>
          <a:lstStyle/>
          <a:p>
            <a:r>
              <a:rPr lang="en-US">
                <a:solidFill>
                  <a:schemeClr val="accent6">
                    <a:lumMod val="95000"/>
                    <a:lumOff val="5000"/>
                  </a:schemeClr>
                </a:solidFill>
              </a:rPr>
              <a:t>NSF topline: $10 billion ($+1.7 billion, +20%)</a:t>
            </a:r>
          </a:p>
          <a:p>
            <a:r>
              <a:rPr lang="en-US">
                <a:solidFill>
                  <a:schemeClr val="accent6">
                    <a:lumMod val="95000"/>
                    <a:lumOff val="5000"/>
                  </a:schemeClr>
                </a:solidFill>
              </a:rPr>
              <a:t>Largest increases for GEO and ENG, smallest for MPS</a:t>
            </a:r>
          </a:p>
          <a:p>
            <a:pPr lvl="1"/>
            <a:r>
              <a:rPr lang="en-US">
                <a:solidFill>
                  <a:schemeClr val="accent6">
                    <a:lumMod val="95000"/>
                    <a:lumOff val="5000"/>
                  </a:schemeClr>
                </a:solidFill>
              </a:rPr>
              <a:t>Relatively larger increases for Advanced Industries (AI, quantum, biotech, </a:t>
            </a:r>
            <a:r>
              <a:rPr lang="en-US" err="1">
                <a:solidFill>
                  <a:schemeClr val="accent6">
                    <a:lumMod val="95000"/>
                    <a:lumOff val="5000"/>
                  </a:schemeClr>
                </a:solidFill>
              </a:rPr>
              <a:t>etc</a:t>
            </a:r>
            <a:r>
              <a:rPr lang="en-US">
                <a:solidFill>
                  <a:schemeClr val="accent6">
                    <a:lumMod val="95000"/>
                    <a:lumOff val="5000"/>
                  </a:schemeClr>
                </a:solidFill>
              </a:rPr>
              <a:t>)</a:t>
            </a:r>
          </a:p>
          <a:p>
            <a:r>
              <a:rPr lang="en-US">
                <a:solidFill>
                  <a:schemeClr val="accent6">
                    <a:lumMod val="95000"/>
                    <a:lumOff val="5000"/>
                  </a:schemeClr>
                </a:solidFill>
              </a:rPr>
              <a:t>Research grants up 1,800, success rate: 28%</a:t>
            </a:r>
          </a:p>
          <a:p>
            <a:pPr lvl="1"/>
            <a:r>
              <a:rPr lang="en-US">
                <a:solidFill>
                  <a:schemeClr val="accent6">
                    <a:lumMod val="95000"/>
                    <a:lumOff val="5000"/>
                  </a:schemeClr>
                </a:solidFill>
              </a:rPr>
              <a:t>Also ~$22,000 increase in median annualized award size</a:t>
            </a:r>
          </a:p>
          <a:p>
            <a:r>
              <a:rPr lang="en-US">
                <a:solidFill>
                  <a:schemeClr val="accent6">
                    <a:lumMod val="95000"/>
                    <a:lumOff val="5000"/>
                  </a:schemeClr>
                </a:solidFill>
              </a:rPr>
              <a:t>EHR: +16% or +$177 million, mostly for STEM diversity</a:t>
            </a:r>
          </a:p>
          <a:p>
            <a:r>
              <a:rPr lang="en-US">
                <a:solidFill>
                  <a:schemeClr val="accent6">
                    <a:lumMod val="95000"/>
                    <a:lumOff val="5000"/>
                  </a:schemeClr>
                </a:solidFill>
              </a:rPr>
              <a:t>Research Infrastructure up 5%; larger focus on midscale infrastructure and instrumentation</a:t>
            </a:r>
          </a:p>
        </p:txBody>
      </p:sp>
      <p:pic>
        <p:nvPicPr>
          <p:cNvPr id="4" name="Picture 3">
            <a:extLst>
              <a:ext uri="{FF2B5EF4-FFF2-40B4-BE49-F238E27FC236}">
                <a16:creationId xmlns:a16="http://schemas.microsoft.com/office/drawing/2014/main" id="{A7159FC2-F706-4587-A0F2-5174D37AECF6}"/>
              </a:ext>
            </a:extLst>
          </p:cNvPr>
          <p:cNvPicPr>
            <a:picLocks noChangeAspect="1"/>
          </p:cNvPicPr>
          <p:nvPr/>
        </p:nvPicPr>
        <p:blipFill>
          <a:blip r:embed="rId2"/>
          <a:stretch>
            <a:fillRect/>
          </a:stretch>
        </p:blipFill>
        <p:spPr>
          <a:xfrm>
            <a:off x="6096000" y="538186"/>
            <a:ext cx="5012064" cy="6319814"/>
          </a:xfrm>
          <a:prstGeom prst="rect">
            <a:avLst/>
          </a:prstGeom>
        </p:spPr>
      </p:pic>
      <p:sp>
        <p:nvSpPr>
          <p:cNvPr id="5" name="TextBox 4">
            <a:extLst>
              <a:ext uri="{FF2B5EF4-FFF2-40B4-BE49-F238E27FC236}">
                <a16:creationId xmlns:a16="http://schemas.microsoft.com/office/drawing/2014/main" id="{FF71607E-5395-8448-9AB7-8C7646B402BE}"/>
              </a:ext>
            </a:extLst>
          </p:cNvPr>
          <p:cNvSpPr txBox="1"/>
          <p:nvPr/>
        </p:nvSpPr>
        <p:spPr>
          <a:xfrm>
            <a:off x="926275" y="5998029"/>
            <a:ext cx="3492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32FF"/>
                </a:solidFill>
                <a:effectLst/>
                <a:uLnTx/>
                <a:uFillTx/>
                <a:latin typeface="Calibri"/>
                <a:ea typeface="+mn-ea"/>
                <a:cs typeface="+mn-cs"/>
              </a:rPr>
              <a:t>Slide from Matt </a:t>
            </a:r>
            <a:r>
              <a:rPr kumimoji="0" lang="en-US" sz="1800" b="1" i="0" u="none" strike="noStrike" kern="1200" cap="none" spc="0" normalizeH="0" baseline="0" noProof="0" err="1">
                <a:ln>
                  <a:noFill/>
                </a:ln>
                <a:solidFill>
                  <a:srgbClr val="0432FF"/>
                </a:solidFill>
                <a:effectLst/>
                <a:uLnTx/>
                <a:uFillTx/>
                <a:latin typeface="Calibri"/>
                <a:ea typeface="+mn-ea"/>
                <a:cs typeface="+mn-cs"/>
              </a:rPr>
              <a:t>Hourihan</a:t>
            </a:r>
            <a:r>
              <a:rPr kumimoji="0" lang="en-US" sz="1800" b="1" i="0" u="none" strike="noStrike" kern="1200" cap="none" spc="0" normalizeH="0" baseline="0" noProof="0">
                <a:ln>
                  <a:noFill/>
                </a:ln>
                <a:solidFill>
                  <a:srgbClr val="0432FF"/>
                </a:solidFill>
                <a:effectLst/>
                <a:uLnTx/>
                <a:uFillTx/>
                <a:latin typeface="Calibri"/>
                <a:ea typeface="+mn-ea"/>
                <a:cs typeface="+mn-cs"/>
              </a:rPr>
              <a:t> of AAAS</a:t>
            </a:r>
          </a:p>
        </p:txBody>
      </p:sp>
    </p:spTree>
    <p:extLst>
      <p:ext uri="{BB962C8B-B14F-4D97-AF65-F5344CB8AC3E}">
        <p14:creationId xmlns:p14="http://schemas.microsoft.com/office/powerpoint/2010/main" val="3574765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26EE-E959-46F8-B349-8DB117892489}"/>
              </a:ext>
            </a:extLst>
          </p:cNvPr>
          <p:cNvSpPr>
            <a:spLocks noGrp="1"/>
          </p:cNvSpPr>
          <p:nvPr>
            <p:ph type="title"/>
          </p:nvPr>
        </p:nvSpPr>
        <p:spPr>
          <a:xfrm>
            <a:off x="609600" y="0"/>
            <a:ext cx="10972800" cy="849086"/>
          </a:xfrm>
        </p:spPr>
        <p:txBody>
          <a:bodyPr>
            <a:normAutofit/>
          </a:bodyPr>
          <a:lstStyle/>
          <a:p>
            <a:r>
              <a:rPr lang="en-US" sz="3600" b="1">
                <a:solidFill>
                  <a:schemeClr val="accent6">
                    <a:lumMod val="95000"/>
                    <a:lumOff val="5000"/>
                  </a:schemeClr>
                </a:solidFill>
                <a:latin typeface="Arial Black" panose="020B0604020202020204" pitchFamily="34" charset="0"/>
                <a:cs typeface="Arial Black" panose="020B0604020202020204" pitchFamily="34" charset="0"/>
              </a:rPr>
              <a:t>Other Agencies of Note</a:t>
            </a:r>
          </a:p>
        </p:txBody>
      </p:sp>
      <p:sp>
        <p:nvSpPr>
          <p:cNvPr id="3" name="Content Placeholder 2">
            <a:extLst>
              <a:ext uri="{FF2B5EF4-FFF2-40B4-BE49-F238E27FC236}">
                <a16:creationId xmlns:a16="http://schemas.microsoft.com/office/drawing/2014/main" id="{62D456E1-EC60-4AC8-BB76-49FBF8857C32}"/>
              </a:ext>
            </a:extLst>
          </p:cNvPr>
          <p:cNvSpPr>
            <a:spLocks noGrp="1"/>
          </p:cNvSpPr>
          <p:nvPr>
            <p:ph idx="1"/>
          </p:nvPr>
        </p:nvSpPr>
        <p:spPr>
          <a:xfrm>
            <a:off x="449127" y="849086"/>
            <a:ext cx="6735445" cy="5551713"/>
          </a:xfrm>
        </p:spPr>
        <p:txBody>
          <a:bodyPr>
            <a:normAutofit/>
          </a:bodyPr>
          <a:lstStyle/>
          <a:p>
            <a:r>
              <a:rPr lang="en-US" sz="2400">
                <a:solidFill>
                  <a:schemeClr val="accent6">
                    <a:lumMod val="95000"/>
                    <a:lumOff val="5000"/>
                  </a:schemeClr>
                </a:solidFill>
              </a:rPr>
              <a:t>DOE: +6% for Office of Science (largest for Bio and Enviro Research), huge increase for EERE</a:t>
            </a:r>
          </a:p>
          <a:p>
            <a:r>
              <a:rPr lang="en-US" sz="2400">
                <a:solidFill>
                  <a:schemeClr val="accent6">
                    <a:lumMod val="95000"/>
                    <a:lumOff val="5000"/>
                  </a:schemeClr>
                </a:solidFill>
              </a:rPr>
              <a:t>NASA +9%</a:t>
            </a:r>
          </a:p>
          <a:p>
            <a:r>
              <a:rPr lang="en-US" sz="2400">
                <a:solidFill>
                  <a:schemeClr val="accent6">
                    <a:lumMod val="95000"/>
                    <a:lumOff val="5000"/>
                  </a:schemeClr>
                </a:solidFill>
              </a:rPr>
              <a:t>Dept of Agriculture Advanced Food Research Initiative (AFRI) : $700 million</a:t>
            </a:r>
          </a:p>
          <a:p>
            <a:r>
              <a:rPr lang="en-US" sz="2400">
                <a:solidFill>
                  <a:schemeClr val="accent6">
                    <a:lumMod val="95000"/>
                    <a:lumOff val="5000"/>
                  </a:schemeClr>
                </a:solidFill>
              </a:rPr>
              <a:t>The budget broadly prioritizes applied science and technology, even when it’s labeled “basic research”</a:t>
            </a:r>
          </a:p>
          <a:p>
            <a:pPr lvl="1"/>
            <a:r>
              <a:rPr lang="en-US">
                <a:solidFill>
                  <a:schemeClr val="accent6">
                    <a:lumMod val="95000"/>
                    <a:lumOff val="5000"/>
                  </a:schemeClr>
                </a:solidFill>
              </a:rPr>
              <a:t>Connected Science: ARPAs (climate, infrastructure, energy, health)</a:t>
            </a:r>
          </a:p>
          <a:p>
            <a:pPr lvl="1"/>
            <a:r>
              <a:rPr lang="en-US">
                <a:solidFill>
                  <a:schemeClr val="accent6">
                    <a:lumMod val="95000"/>
                    <a:lumOff val="5000"/>
                  </a:schemeClr>
                </a:solidFill>
              </a:rPr>
              <a:t>Manufacturing programs (NIST, DOE, NSF)</a:t>
            </a:r>
          </a:p>
          <a:p>
            <a:pPr lvl="1"/>
            <a:r>
              <a:rPr lang="en-US">
                <a:solidFill>
                  <a:schemeClr val="accent6">
                    <a:lumMod val="95000"/>
                    <a:lumOff val="5000"/>
                  </a:schemeClr>
                </a:solidFill>
              </a:rPr>
              <a:t>Climate research (NOAA, USGS, NASA)</a:t>
            </a:r>
          </a:p>
          <a:p>
            <a:endParaRPr lang="en-US" sz="2400">
              <a:solidFill>
                <a:schemeClr val="accent6">
                  <a:lumMod val="95000"/>
                  <a:lumOff val="5000"/>
                </a:schemeClr>
              </a:solidFill>
            </a:endParaRPr>
          </a:p>
        </p:txBody>
      </p:sp>
      <p:sp>
        <p:nvSpPr>
          <p:cNvPr id="4" name="TextBox 3">
            <a:extLst>
              <a:ext uri="{FF2B5EF4-FFF2-40B4-BE49-F238E27FC236}">
                <a16:creationId xmlns:a16="http://schemas.microsoft.com/office/drawing/2014/main" id="{3C04D94F-5D25-3E42-BCDC-9CE47EA6DA24}"/>
              </a:ext>
            </a:extLst>
          </p:cNvPr>
          <p:cNvSpPr txBox="1"/>
          <p:nvPr/>
        </p:nvSpPr>
        <p:spPr>
          <a:xfrm>
            <a:off x="926275" y="5998029"/>
            <a:ext cx="3492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32FF"/>
                </a:solidFill>
                <a:effectLst/>
                <a:uLnTx/>
                <a:uFillTx/>
                <a:latin typeface="Calibri"/>
                <a:ea typeface="+mn-ea"/>
                <a:cs typeface="+mn-cs"/>
              </a:rPr>
              <a:t>Slide from Matt </a:t>
            </a:r>
            <a:r>
              <a:rPr kumimoji="0" lang="en-US" sz="1800" b="1" i="0" u="none" strike="noStrike" kern="1200" cap="none" spc="0" normalizeH="0" baseline="0" noProof="0" err="1">
                <a:ln>
                  <a:noFill/>
                </a:ln>
                <a:solidFill>
                  <a:srgbClr val="0432FF"/>
                </a:solidFill>
                <a:effectLst/>
                <a:uLnTx/>
                <a:uFillTx/>
                <a:latin typeface="Calibri"/>
                <a:ea typeface="+mn-ea"/>
                <a:cs typeface="+mn-cs"/>
              </a:rPr>
              <a:t>Hourihan</a:t>
            </a:r>
            <a:r>
              <a:rPr kumimoji="0" lang="en-US" sz="1800" b="1" i="0" u="none" strike="noStrike" kern="1200" cap="none" spc="0" normalizeH="0" baseline="0" noProof="0">
                <a:ln>
                  <a:noFill/>
                </a:ln>
                <a:solidFill>
                  <a:srgbClr val="0432FF"/>
                </a:solidFill>
                <a:effectLst/>
                <a:uLnTx/>
                <a:uFillTx/>
                <a:latin typeface="Calibri"/>
                <a:ea typeface="+mn-ea"/>
                <a:cs typeface="+mn-cs"/>
              </a:rPr>
              <a:t> of AAAS</a:t>
            </a:r>
          </a:p>
        </p:txBody>
      </p:sp>
      <p:pic>
        <p:nvPicPr>
          <p:cNvPr id="1026" name="Picture 2" descr="National Renewable Energy Laboratory | Better Buildings Initiative">
            <a:extLst>
              <a:ext uri="{FF2B5EF4-FFF2-40B4-BE49-F238E27FC236}">
                <a16:creationId xmlns:a16="http://schemas.microsoft.com/office/drawing/2014/main" id="{E1EB293B-D316-A44F-858B-CA37B26EC4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804" t="5130" r="32946" b="13083"/>
          <a:stretch/>
        </p:blipFill>
        <p:spPr bwMode="auto">
          <a:xfrm>
            <a:off x="7428793" y="1578429"/>
            <a:ext cx="4153607"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159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CAFF6B-A200-3440-B1B3-F457FB55E343}"/>
              </a:ext>
            </a:extLst>
          </p:cNvPr>
          <p:cNvSpPr txBox="1">
            <a:spLocks/>
          </p:cNvSpPr>
          <p:nvPr/>
        </p:nvSpPr>
        <p:spPr>
          <a:xfrm>
            <a:off x="238897" y="1641085"/>
            <a:ext cx="5970157" cy="48740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7663" marR="0" lvl="0" indent="-338138" algn="l" defTabSz="914400" rtl="0" eaLnBrk="1" fontAlgn="auto" latinLnBrk="0" hangingPunct="1">
              <a:lnSpc>
                <a:spcPct val="110000"/>
              </a:lnSpc>
              <a:spcBef>
                <a:spcPts val="4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Securing American Leadership in Science and Technology Act (SALSTA)</a:t>
            </a:r>
            <a:endParaRPr kumimoji="0" lang="en-US" sz="2800" b="1" i="0" u="none" strike="noStrike" kern="1200" cap="none" spc="0" normalizeH="0" baseline="0" noProof="0">
              <a:ln>
                <a:noFill/>
              </a:ln>
              <a:solidFill>
                <a:srgbClr val="0432FF"/>
              </a:solidFill>
              <a:effectLst/>
              <a:uLnTx/>
              <a:uFillTx/>
              <a:latin typeface="Calibri" panose="020F0502020204030204"/>
              <a:ea typeface="+mn-ea"/>
              <a:cs typeface="+mn-cs"/>
            </a:endParaRPr>
          </a:p>
          <a:p>
            <a:pPr marL="347663" marR="0" lvl="0" indent="-338138" algn="l" defTabSz="914400" rtl="0" eaLnBrk="1" fontAlgn="auto" latinLnBrk="0" hangingPunct="1">
              <a:lnSpc>
                <a:spcPct val="110000"/>
              </a:lnSpc>
              <a:spcBef>
                <a:spcPts val="4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American Cures Act </a:t>
            </a:r>
          </a:p>
          <a:p>
            <a:pPr marL="347663" marR="0" lvl="0" indent="-338138" algn="l" defTabSz="914400" rtl="0" eaLnBrk="1" fontAlgn="auto" latinLnBrk="0" hangingPunct="1">
              <a:lnSpc>
                <a:spcPct val="110000"/>
              </a:lnSpc>
              <a:spcBef>
                <a:spcPts val="4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American Innovation Act</a:t>
            </a:r>
          </a:p>
          <a:p>
            <a:pPr marL="347663" marR="0" lvl="0" indent="-338138" algn="l" defTabSz="914400" rtl="0" eaLnBrk="1" fontAlgn="auto" latinLnBrk="0" hangingPunct="1">
              <a:lnSpc>
                <a:spcPct val="110000"/>
              </a:lnSpc>
              <a:spcBef>
                <a:spcPts val="4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Innovation Centers Acceleration Act</a:t>
            </a:r>
          </a:p>
          <a:p>
            <a:pPr marL="347663" marR="0" lvl="0" indent="-338138" algn="l" defTabSz="914400" rtl="0" eaLnBrk="1" fontAlgn="auto" latinLnBrk="0" hangingPunct="1">
              <a:lnSpc>
                <a:spcPct val="110000"/>
              </a:lnSpc>
              <a:spcBef>
                <a:spcPts val="4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Quantum Legislation</a:t>
            </a:r>
          </a:p>
          <a:p>
            <a:pPr marL="347663" marR="0" lvl="0" indent="-338138" algn="l" defTabSz="914400" rtl="0" eaLnBrk="1" fontAlgn="auto" latinLnBrk="0" hangingPunct="1">
              <a:lnSpc>
                <a:spcPct val="110000"/>
              </a:lnSpc>
              <a:spcBef>
                <a:spcPts val="4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National Manufacturing Guard Act</a:t>
            </a:r>
          </a:p>
          <a:p>
            <a:pPr marL="347663" marR="0" lvl="0" indent="-338138" algn="l" defTabSz="914400" rtl="0" eaLnBrk="1" fontAlgn="auto" latinLnBrk="0" hangingPunct="1">
              <a:lnSpc>
                <a:spcPct val="110000"/>
              </a:lnSpc>
              <a:spcBef>
                <a:spcPts val="4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National Artificial Intelligence  Commission</a:t>
            </a:r>
          </a:p>
        </p:txBody>
      </p:sp>
      <p:pic>
        <p:nvPicPr>
          <p:cNvPr id="5" name="Picture 4" descr="A picture containing nature, outdoor object, night sky&#10;&#10;Description automatically generated">
            <a:extLst>
              <a:ext uri="{FF2B5EF4-FFF2-40B4-BE49-F238E27FC236}">
                <a16:creationId xmlns:a16="http://schemas.microsoft.com/office/drawing/2014/main" id="{81488094-2BDB-6B49-8A6F-533F444CE8FD}"/>
              </a:ext>
            </a:extLst>
          </p:cNvPr>
          <p:cNvPicPr>
            <a:picLocks noChangeAspect="1"/>
          </p:cNvPicPr>
          <p:nvPr/>
        </p:nvPicPr>
        <p:blipFill rotWithShape="1">
          <a:blip r:embed="rId2"/>
          <a:srcRect l="40811" r="4285"/>
          <a:stretch/>
        </p:blipFill>
        <p:spPr>
          <a:xfrm>
            <a:off x="6943725" y="1608457"/>
            <a:ext cx="4866502" cy="4906714"/>
          </a:xfrm>
          <a:prstGeom prst="rect">
            <a:avLst/>
          </a:prstGeom>
        </p:spPr>
      </p:pic>
      <p:sp>
        <p:nvSpPr>
          <p:cNvPr id="4" name="Title 3">
            <a:extLst>
              <a:ext uri="{FF2B5EF4-FFF2-40B4-BE49-F238E27FC236}">
                <a16:creationId xmlns:a16="http://schemas.microsoft.com/office/drawing/2014/main" id="{00B467A6-0C79-4EAE-9FD7-D4D4CF05FCF2}"/>
              </a:ext>
            </a:extLst>
          </p:cNvPr>
          <p:cNvSpPr>
            <a:spLocks noGrp="1"/>
          </p:cNvSpPr>
          <p:nvPr>
            <p:ph type="title"/>
          </p:nvPr>
        </p:nvSpPr>
        <p:spPr>
          <a:xfrm>
            <a:off x="0" y="0"/>
            <a:ext cx="12192000" cy="1441059"/>
          </a:xfrm>
        </p:spPr>
        <p:txBody>
          <a:bodyPr>
            <a:normAutofit/>
          </a:bodyPr>
          <a:lstStyle/>
          <a:p>
            <a:r>
              <a:rPr lang="en-US" sz="3600"/>
              <a:t>Research, Technology &amp; Manufacturing R&amp;D Opportunities</a:t>
            </a:r>
          </a:p>
        </p:txBody>
      </p:sp>
      <p:sp>
        <p:nvSpPr>
          <p:cNvPr id="2" name="Slide Number Placeholder 1">
            <a:extLst>
              <a:ext uri="{FF2B5EF4-FFF2-40B4-BE49-F238E27FC236}">
                <a16:creationId xmlns:a16="http://schemas.microsoft.com/office/drawing/2014/main" id="{9D516261-99A1-4D4F-91FC-FF9D9A0072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6157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87CF637-6F5E-4480-A4B6-DDDB9BD361F5}"/>
              </a:ext>
            </a:extLst>
          </p:cNvPr>
          <p:cNvGraphicFramePr>
            <a:graphicFrameLocks noGrp="1"/>
          </p:cNvGraphicFramePr>
          <p:nvPr>
            <p:extLst>
              <p:ext uri="{D42A27DB-BD31-4B8C-83A1-F6EECF244321}">
                <p14:modId xmlns:p14="http://schemas.microsoft.com/office/powerpoint/2010/main" val="1480800714"/>
              </p:ext>
            </p:extLst>
          </p:nvPr>
        </p:nvGraphicFramePr>
        <p:xfrm>
          <a:off x="6949456" y="1818860"/>
          <a:ext cx="5082233" cy="3719508"/>
        </p:xfrm>
        <a:graphic>
          <a:graphicData uri="http://schemas.openxmlformats.org/drawingml/2006/table">
            <a:tbl>
              <a:tblPr firstRow="1" bandRow="1">
                <a:tableStyleId>{EB9631B5-78F2-41C9-869B-9F39066F8104}</a:tableStyleId>
              </a:tblPr>
              <a:tblGrid>
                <a:gridCol w="797988">
                  <a:extLst>
                    <a:ext uri="{9D8B030D-6E8A-4147-A177-3AD203B41FA5}">
                      <a16:colId xmlns:a16="http://schemas.microsoft.com/office/drawing/2014/main" val="2521939755"/>
                    </a:ext>
                  </a:extLst>
                </a:gridCol>
                <a:gridCol w="1430513">
                  <a:extLst>
                    <a:ext uri="{9D8B030D-6E8A-4147-A177-3AD203B41FA5}">
                      <a16:colId xmlns:a16="http://schemas.microsoft.com/office/drawing/2014/main" val="1262611872"/>
                    </a:ext>
                  </a:extLst>
                </a:gridCol>
                <a:gridCol w="1346479">
                  <a:extLst>
                    <a:ext uri="{9D8B030D-6E8A-4147-A177-3AD203B41FA5}">
                      <a16:colId xmlns:a16="http://schemas.microsoft.com/office/drawing/2014/main" val="545251085"/>
                    </a:ext>
                  </a:extLst>
                </a:gridCol>
                <a:gridCol w="1507253">
                  <a:extLst>
                    <a:ext uri="{9D8B030D-6E8A-4147-A177-3AD203B41FA5}">
                      <a16:colId xmlns:a16="http://schemas.microsoft.com/office/drawing/2014/main" val="1147940012"/>
                    </a:ext>
                  </a:extLst>
                </a:gridCol>
              </a:tblGrid>
              <a:tr h="482758">
                <a:tc>
                  <a:txBody>
                    <a:bodyPr/>
                    <a:lstStyle/>
                    <a:p>
                      <a:pPr algn="ctr"/>
                      <a:endParaRPr lang="en-US" sz="2400">
                        <a:solidFill>
                          <a:schemeClr val="tx1">
                            <a:lumMod val="95000"/>
                            <a:lumOff val="5000"/>
                          </a:schemeClr>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a:r>
                        <a:rPr lang="en-US" sz="2400">
                          <a:solidFill>
                            <a:schemeClr val="tx1">
                              <a:lumMod val="95000"/>
                              <a:lumOff val="5000"/>
                            </a:schemeClr>
                          </a:solidFill>
                          <a:latin typeface="+mn-lt"/>
                        </a:rPr>
                        <a:t>New Phase I</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a:r>
                        <a:rPr lang="en-US" sz="2400">
                          <a:solidFill>
                            <a:schemeClr val="tx1">
                              <a:lumMod val="95000"/>
                              <a:lumOff val="5000"/>
                            </a:schemeClr>
                          </a:solidFill>
                          <a:latin typeface="+mn-lt"/>
                        </a:rPr>
                        <a:t>Old Phase I</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a:r>
                        <a:rPr lang="en-US" sz="2400">
                          <a:solidFill>
                            <a:schemeClr val="tx1">
                              <a:lumMod val="95000"/>
                              <a:lumOff val="5000"/>
                            </a:schemeClr>
                          </a:solidFill>
                          <a:latin typeface="+mn-lt"/>
                        </a:rPr>
                        <a:t>% Under-Reporting</a:t>
                      </a:r>
                    </a:p>
                  </a:txBody>
                  <a:tcPr anchor="ctr">
                    <a:lnL w="19050" cap="flat" cmpd="sng" algn="ctr">
                      <a:solidFill>
                        <a:schemeClr val="bg1"/>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63128393"/>
                  </a:ext>
                </a:extLst>
              </a:tr>
              <a:tr h="482758">
                <a:tc>
                  <a:txBody>
                    <a:bodyPr/>
                    <a:lstStyle/>
                    <a:p>
                      <a:pPr algn="ctr"/>
                      <a:r>
                        <a:rPr lang="en-US" sz="2400" b="1">
                          <a:solidFill>
                            <a:schemeClr val="tx1">
                              <a:lumMod val="95000"/>
                              <a:lumOff val="5000"/>
                            </a:schemeClr>
                          </a:solidFill>
                          <a:latin typeface="+mn-lt"/>
                        </a:rPr>
                        <a:t>FY16</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$110M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$95M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13.6%</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986907394"/>
                  </a:ext>
                </a:extLst>
              </a:tr>
              <a:tr h="482758">
                <a:tc>
                  <a:txBody>
                    <a:bodyPr/>
                    <a:lstStyle/>
                    <a:p>
                      <a:pPr algn="ctr"/>
                      <a:r>
                        <a:rPr lang="en-US" sz="2400" b="1">
                          <a:solidFill>
                            <a:schemeClr val="tx1">
                              <a:lumMod val="95000"/>
                              <a:lumOff val="5000"/>
                            </a:schemeClr>
                          </a:solidFill>
                          <a:latin typeface="+mn-lt"/>
                        </a:rPr>
                        <a:t>FY17</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$120M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$96M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20.0%</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687203637"/>
                  </a:ext>
                </a:extLst>
              </a:tr>
              <a:tr h="482758">
                <a:tc>
                  <a:txBody>
                    <a:bodyPr/>
                    <a:lstStyle/>
                    <a:p>
                      <a:pPr algn="ctr"/>
                      <a:r>
                        <a:rPr lang="en-US" sz="2400" b="1">
                          <a:solidFill>
                            <a:schemeClr val="tx1">
                              <a:lumMod val="95000"/>
                              <a:lumOff val="5000"/>
                            </a:schemeClr>
                          </a:solidFill>
                          <a:latin typeface="+mn-lt"/>
                        </a:rPr>
                        <a:t>FY18</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$123M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$99M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19.5%</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831703968"/>
                  </a:ext>
                </a:extLst>
              </a:tr>
              <a:tr h="482758">
                <a:tc>
                  <a:txBody>
                    <a:bodyPr/>
                    <a:lstStyle/>
                    <a:p>
                      <a:pPr algn="ctr"/>
                      <a:r>
                        <a:rPr lang="en-US" sz="2400" b="1">
                          <a:solidFill>
                            <a:schemeClr val="tx1">
                              <a:lumMod val="95000"/>
                              <a:lumOff val="5000"/>
                            </a:schemeClr>
                          </a:solidFill>
                          <a:latin typeface="+mn-lt"/>
                        </a:rPr>
                        <a:t>FY19</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$127M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$112M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11.8%</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936182180"/>
                  </a:ext>
                </a:extLst>
              </a:tr>
              <a:tr h="482758">
                <a:tc>
                  <a:txBody>
                    <a:bodyPr/>
                    <a:lstStyle/>
                    <a:p>
                      <a:pPr algn="ctr"/>
                      <a:r>
                        <a:rPr lang="en-US" sz="2400" b="1">
                          <a:solidFill>
                            <a:schemeClr val="tx1">
                              <a:lumMod val="95000"/>
                              <a:lumOff val="5000"/>
                            </a:schemeClr>
                          </a:solidFill>
                          <a:latin typeface="+mn-lt"/>
                        </a:rPr>
                        <a:t>FY20</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$140M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$123M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12.1%</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542972929"/>
                  </a:ext>
                </a:extLst>
              </a:tr>
              <a:tr h="482758">
                <a:tc>
                  <a:txBody>
                    <a:bodyPr/>
                    <a:lstStyle/>
                    <a:p>
                      <a:pPr algn="ctr"/>
                      <a:r>
                        <a:rPr lang="en-US" sz="2400" b="1">
                          <a:solidFill>
                            <a:schemeClr val="tx1">
                              <a:lumMod val="95000"/>
                              <a:lumOff val="5000"/>
                            </a:schemeClr>
                          </a:solidFill>
                          <a:latin typeface="+mn-lt"/>
                        </a:rPr>
                        <a:t>FY21</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$144M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$123M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chemeClr val="tx1">
                              <a:lumMod val="95000"/>
                              <a:lumOff val="5000"/>
                            </a:schemeClr>
                          </a:solidFill>
                          <a:effectLst/>
                          <a:latin typeface="+mn-lt"/>
                        </a:rPr>
                        <a:t>14.6%</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261626355"/>
                  </a:ext>
                </a:extLst>
              </a:tr>
            </a:tbl>
          </a:graphicData>
        </a:graphic>
      </p:graphicFrame>
      <p:graphicFrame>
        <p:nvGraphicFramePr>
          <p:cNvPr id="6" name="Chart 5">
            <a:extLst>
              <a:ext uri="{FF2B5EF4-FFF2-40B4-BE49-F238E27FC236}">
                <a16:creationId xmlns:a16="http://schemas.microsoft.com/office/drawing/2014/main" id="{61C34F90-6900-40E0-B83B-9D6F6C77885D}"/>
              </a:ext>
            </a:extLst>
          </p:cNvPr>
          <p:cNvGraphicFramePr>
            <a:graphicFrameLocks/>
          </p:cNvGraphicFramePr>
          <p:nvPr>
            <p:extLst>
              <p:ext uri="{D42A27DB-BD31-4B8C-83A1-F6EECF244321}">
                <p14:modId xmlns:p14="http://schemas.microsoft.com/office/powerpoint/2010/main" val="143842600"/>
              </p:ext>
            </p:extLst>
          </p:nvPr>
        </p:nvGraphicFramePr>
        <p:xfrm>
          <a:off x="160311" y="1023729"/>
          <a:ext cx="6510849" cy="4820479"/>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965A4767-EE7F-7C48-B647-0F7CEBFCFB67}"/>
              </a:ext>
            </a:extLst>
          </p:cNvPr>
          <p:cNvSpPr txBox="1">
            <a:spLocks/>
          </p:cNvSpPr>
          <p:nvPr/>
        </p:nvSpPr>
        <p:spPr>
          <a:xfrm>
            <a:off x="0" y="-1"/>
            <a:ext cx="12191999" cy="101379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sz="3600"/>
              <a:t>Under-Reporting of MU R&amp;D Expenditures</a:t>
            </a:r>
          </a:p>
        </p:txBody>
      </p:sp>
      <p:sp>
        <p:nvSpPr>
          <p:cNvPr id="2" name="Slide Number Placeholder 1">
            <a:extLst>
              <a:ext uri="{FF2B5EF4-FFF2-40B4-BE49-F238E27FC236}">
                <a16:creationId xmlns:a16="http://schemas.microsoft.com/office/drawing/2014/main" id="{CE747089-3E82-4409-BA44-AD1F3C9390C2}"/>
              </a:ext>
            </a:extLst>
          </p:cNvPr>
          <p:cNvSpPr>
            <a:spLocks noGrp="1"/>
          </p:cNvSpPr>
          <p:nvPr>
            <p:ph type="sldNum" sz="quarter" idx="12"/>
          </p:nvPr>
        </p:nvSpPr>
        <p:spPr/>
        <p:txBody>
          <a:bodyPr/>
          <a:lstStyle/>
          <a:p>
            <a:fld id="{C6C19187-0210-4CC7-AE51-7FFB2AB55339}" type="slidenum">
              <a:rPr lang="en-US" smtClean="0"/>
              <a:pPr/>
              <a:t>7</a:t>
            </a:fld>
            <a:endParaRPr lang="en-US"/>
          </a:p>
        </p:txBody>
      </p:sp>
    </p:spTree>
    <p:extLst>
      <p:ext uri="{BB962C8B-B14F-4D97-AF65-F5344CB8AC3E}">
        <p14:creationId xmlns:p14="http://schemas.microsoft.com/office/powerpoint/2010/main" val="6329497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637FA39F-B79B-4606-84C0-D055D368F7FF}"/>
              </a:ext>
            </a:extLst>
          </p:cNvPr>
          <p:cNvGraphicFramePr>
            <a:graphicFrameLocks noGrp="1"/>
          </p:cNvGraphicFramePr>
          <p:nvPr>
            <p:extLst>
              <p:ext uri="{D42A27DB-BD31-4B8C-83A1-F6EECF244321}">
                <p14:modId xmlns:p14="http://schemas.microsoft.com/office/powerpoint/2010/main" val="105654329"/>
              </p:ext>
            </p:extLst>
          </p:nvPr>
        </p:nvGraphicFramePr>
        <p:xfrm>
          <a:off x="6794919" y="1848678"/>
          <a:ext cx="5082233" cy="3745062"/>
        </p:xfrm>
        <a:graphic>
          <a:graphicData uri="http://schemas.openxmlformats.org/drawingml/2006/table">
            <a:tbl>
              <a:tblPr firstRow="1" bandRow="1">
                <a:tableStyleId>{EB9631B5-78F2-41C9-869B-9F39066F8104}</a:tableStyleId>
              </a:tblPr>
              <a:tblGrid>
                <a:gridCol w="797988">
                  <a:extLst>
                    <a:ext uri="{9D8B030D-6E8A-4147-A177-3AD203B41FA5}">
                      <a16:colId xmlns:a16="http://schemas.microsoft.com/office/drawing/2014/main" val="2521939755"/>
                    </a:ext>
                  </a:extLst>
                </a:gridCol>
                <a:gridCol w="1430513">
                  <a:extLst>
                    <a:ext uri="{9D8B030D-6E8A-4147-A177-3AD203B41FA5}">
                      <a16:colId xmlns:a16="http://schemas.microsoft.com/office/drawing/2014/main" val="1262611872"/>
                    </a:ext>
                  </a:extLst>
                </a:gridCol>
                <a:gridCol w="1346479">
                  <a:extLst>
                    <a:ext uri="{9D8B030D-6E8A-4147-A177-3AD203B41FA5}">
                      <a16:colId xmlns:a16="http://schemas.microsoft.com/office/drawing/2014/main" val="545251085"/>
                    </a:ext>
                  </a:extLst>
                </a:gridCol>
                <a:gridCol w="1507253">
                  <a:extLst>
                    <a:ext uri="{9D8B030D-6E8A-4147-A177-3AD203B41FA5}">
                      <a16:colId xmlns:a16="http://schemas.microsoft.com/office/drawing/2014/main" val="1147940012"/>
                    </a:ext>
                  </a:extLst>
                </a:gridCol>
              </a:tblGrid>
              <a:tr h="487017">
                <a:tc>
                  <a:txBody>
                    <a:bodyPr/>
                    <a:lstStyle/>
                    <a:p>
                      <a:endParaRPr lang="en-US" sz="2400">
                        <a:latin typeface="+mn-lt"/>
                      </a:endParaRP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a:r>
                        <a:rPr lang="en-US" sz="2400">
                          <a:solidFill>
                            <a:schemeClr val="tx1"/>
                          </a:solidFill>
                          <a:latin typeface="+mn-lt"/>
                        </a:rPr>
                        <a:t>New Phase II</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a:r>
                        <a:rPr lang="en-US" sz="2400">
                          <a:solidFill>
                            <a:schemeClr val="tx1"/>
                          </a:solidFill>
                          <a:latin typeface="+mn-lt"/>
                        </a:rPr>
                        <a:t>Old Phase II</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a:r>
                        <a:rPr lang="en-US" sz="2400">
                          <a:solidFill>
                            <a:schemeClr val="tx1"/>
                          </a:solidFill>
                          <a:latin typeface="+mn-lt"/>
                        </a:rPr>
                        <a:t>% Under-Reporting</a:t>
                      </a:r>
                    </a:p>
                  </a:txBody>
                  <a:tcPr anchor="ctr">
                    <a:lnL w="6350" cap="flat" cmpd="sng" algn="ctr">
                      <a:solidFill>
                        <a:schemeClr val="bg1"/>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63128393"/>
                  </a:ext>
                </a:extLst>
              </a:tr>
              <a:tr h="487017">
                <a:tc>
                  <a:txBody>
                    <a:bodyPr/>
                    <a:lstStyle/>
                    <a:p>
                      <a:r>
                        <a:rPr lang="en-US" sz="2400" b="1">
                          <a:latin typeface="+mn-lt"/>
                        </a:rPr>
                        <a:t>FY16</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$47M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$22M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53.2%</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986907394"/>
                  </a:ext>
                </a:extLst>
              </a:tr>
              <a:tr h="487017">
                <a:tc>
                  <a:txBody>
                    <a:bodyPr/>
                    <a:lstStyle/>
                    <a:p>
                      <a:r>
                        <a:rPr lang="en-US" sz="2400" b="1">
                          <a:latin typeface="+mn-lt"/>
                        </a:rPr>
                        <a:t>FY17</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$40M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$20M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50.0%</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687203637"/>
                  </a:ext>
                </a:extLst>
              </a:tr>
              <a:tr h="487017">
                <a:tc>
                  <a:txBody>
                    <a:bodyPr/>
                    <a:lstStyle/>
                    <a:p>
                      <a:r>
                        <a:rPr lang="en-US" sz="2400" b="1">
                          <a:latin typeface="+mn-lt"/>
                        </a:rPr>
                        <a:t>FY18</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$42M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$21M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50.0%</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831703968"/>
                  </a:ext>
                </a:extLst>
              </a:tr>
              <a:tr h="487017">
                <a:tc>
                  <a:txBody>
                    <a:bodyPr/>
                    <a:lstStyle/>
                    <a:p>
                      <a:r>
                        <a:rPr lang="en-US" sz="2400" b="1">
                          <a:latin typeface="+mn-lt"/>
                        </a:rPr>
                        <a:t>FY19</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$47M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$24M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48.9%</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936182180"/>
                  </a:ext>
                </a:extLst>
              </a:tr>
              <a:tr h="487017">
                <a:tc>
                  <a:txBody>
                    <a:bodyPr/>
                    <a:lstStyle/>
                    <a:p>
                      <a:r>
                        <a:rPr lang="en-US" sz="2400" b="1">
                          <a:latin typeface="+mn-lt"/>
                        </a:rPr>
                        <a:t>FY20</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$55M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$30M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45.5%</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542972929"/>
                  </a:ext>
                </a:extLst>
              </a:tr>
              <a:tr h="487017">
                <a:tc>
                  <a:txBody>
                    <a:bodyPr/>
                    <a:lstStyle/>
                    <a:p>
                      <a:r>
                        <a:rPr lang="en-US" sz="2400" b="1">
                          <a:latin typeface="+mn-lt"/>
                        </a:rPr>
                        <a:t>FY21</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$61M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$27M</a:t>
                      </a:r>
                    </a:p>
                  </a:txBody>
                  <a:tcPr marL="9525" marR="9525" marT="9525"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55.7%</a:t>
                      </a:r>
                    </a:p>
                  </a:txBody>
                  <a:tcPr marL="0" marR="0" marT="0" marB="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261626355"/>
                  </a:ext>
                </a:extLst>
              </a:tr>
            </a:tbl>
          </a:graphicData>
        </a:graphic>
      </p:graphicFrame>
      <p:graphicFrame>
        <p:nvGraphicFramePr>
          <p:cNvPr id="6" name="Chart 5">
            <a:extLst>
              <a:ext uri="{FF2B5EF4-FFF2-40B4-BE49-F238E27FC236}">
                <a16:creationId xmlns:a16="http://schemas.microsoft.com/office/drawing/2014/main" id="{F80586CE-A55C-465A-AC57-E73397BD3848}"/>
              </a:ext>
            </a:extLst>
          </p:cNvPr>
          <p:cNvGraphicFramePr>
            <a:graphicFrameLocks/>
          </p:cNvGraphicFramePr>
          <p:nvPr>
            <p:extLst>
              <p:ext uri="{D42A27DB-BD31-4B8C-83A1-F6EECF244321}">
                <p14:modId xmlns:p14="http://schemas.microsoft.com/office/powerpoint/2010/main" val="2667289297"/>
              </p:ext>
            </p:extLst>
          </p:nvPr>
        </p:nvGraphicFramePr>
        <p:xfrm>
          <a:off x="238538" y="1010322"/>
          <a:ext cx="6370983" cy="483735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C44BD922-E2B5-CE4E-B4DA-6969689D7AC8}"/>
              </a:ext>
            </a:extLst>
          </p:cNvPr>
          <p:cNvSpPr txBox="1">
            <a:spLocks/>
          </p:cNvSpPr>
          <p:nvPr/>
        </p:nvSpPr>
        <p:spPr>
          <a:xfrm>
            <a:off x="0" y="-1"/>
            <a:ext cx="12191999" cy="101379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sz="3600"/>
              <a:t>Under-Reporting of MU R&amp;D Expenditures</a:t>
            </a:r>
          </a:p>
        </p:txBody>
      </p:sp>
      <p:sp>
        <p:nvSpPr>
          <p:cNvPr id="2" name="Slide Number Placeholder 1">
            <a:extLst>
              <a:ext uri="{FF2B5EF4-FFF2-40B4-BE49-F238E27FC236}">
                <a16:creationId xmlns:a16="http://schemas.microsoft.com/office/drawing/2014/main" id="{89A168B8-314F-4503-9EE3-8C04C1DFEE42}"/>
              </a:ext>
            </a:extLst>
          </p:cNvPr>
          <p:cNvSpPr>
            <a:spLocks noGrp="1"/>
          </p:cNvSpPr>
          <p:nvPr>
            <p:ph type="sldNum" sz="quarter" idx="12"/>
          </p:nvPr>
        </p:nvSpPr>
        <p:spPr/>
        <p:txBody>
          <a:bodyPr/>
          <a:lstStyle/>
          <a:p>
            <a:fld id="{C6C19187-0210-4CC7-AE51-7FFB2AB55339}" type="slidenum">
              <a:rPr lang="en-US" smtClean="0"/>
              <a:pPr/>
              <a:t>8</a:t>
            </a:fld>
            <a:endParaRPr lang="en-US"/>
          </a:p>
        </p:txBody>
      </p:sp>
    </p:spTree>
    <p:extLst>
      <p:ext uri="{BB962C8B-B14F-4D97-AF65-F5344CB8AC3E}">
        <p14:creationId xmlns:p14="http://schemas.microsoft.com/office/powerpoint/2010/main" val="445086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A2E0-2475-40E0-9BD6-BABF66A63A5A}"/>
              </a:ext>
            </a:extLst>
          </p:cNvPr>
          <p:cNvSpPr>
            <a:spLocks noGrp="1"/>
          </p:cNvSpPr>
          <p:nvPr>
            <p:ph type="ctrTitle"/>
          </p:nvPr>
        </p:nvSpPr>
        <p:spPr>
          <a:xfrm>
            <a:off x="713433" y="1344257"/>
            <a:ext cx="11012993" cy="2025951"/>
          </a:xfrm>
        </p:spPr>
        <p:txBody>
          <a:bodyPr>
            <a:normAutofit/>
          </a:bodyPr>
          <a:lstStyle/>
          <a:p>
            <a:r>
              <a:rPr lang="en-US">
                <a:solidFill>
                  <a:schemeClr val="tx1">
                    <a:lumMod val="95000"/>
                    <a:lumOff val="5000"/>
                  </a:schemeClr>
                </a:solidFill>
              </a:rPr>
              <a:t>Accurate Reporting of MU R&amp;D Expenditures</a:t>
            </a:r>
          </a:p>
        </p:txBody>
      </p:sp>
    </p:spTree>
    <p:extLst>
      <p:ext uri="{BB962C8B-B14F-4D97-AF65-F5344CB8AC3E}">
        <p14:creationId xmlns:p14="http://schemas.microsoft.com/office/powerpoint/2010/main" val="19304686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M Sys">
      <a:dk1>
        <a:srgbClr val="000000"/>
      </a:dk1>
      <a:lt1>
        <a:sysClr val="window" lastClr="FFFFFF"/>
      </a:lt1>
      <a:dk2>
        <a:srgbClr val="1C3044"/>
      </a:dk2>
      <a:lt2>
        <a:srgbClr val="F6CD79"/>
      </a:lt2>
      <a:accent1>
        <a:srgbClr val="0066CC"/>
      </a:accent1>
      <a:accent2>
        <a:srgbClr val="007A33"/>
      </a:accent2>
      <a:accent3>
        <a:srgbClr val="981E32"/>
      </a:accent3>
      <a:accent4>
        <a:srgbClr val="F1B82D"/>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4">
      <a:dk1>
        <a:srgbClr val="0A357E"/>
      </a:dk1>
      <a:lt1>
        <a:sysClr val="window" lastClr="FFFFFF"/>
      </a:lt1>
      <a:dk2>
        <a:srgbClr val="ED171F"/>
      </a:dk2>
      <a:lt2>
        <a:srgbClr val="FFFFFF"/>
      </a:lt2>
      <a:accent1>
        <a:srgbClr val="0A357E"/>
      </a:accent1>
      <a:accent2>
        <a:srgbClr val="7F837E"/>
      </a:accent2>
      <a:accent3>
        <a:srgbClr val="ED171F"/>
      </a:accent3>
      <a:accent4>
        <a:srgbClr val="6D6D6D"/>
      </a:accent4>
      <a:accent5>
        <a:srgbClr val="D3D3D3"/>
      </a:accent5>
      <a:accent6>
        <a:srgbClr val="000000"/>
      </a:accent6>
      <a:hlink>
        <a:srgbClr val="74A3F4"/>
      </a:hlink>
      <a:folHlink>
        <a:srgbClr val="2F76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lgn="l">
          <a:defRPr sz="1800" b="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26D3402D0FCF47B7E84A1107246E62" ma:contentTypeVersion="1" ma:contentTypeDescription="Create a new document." ma:contentTypeScope="" ma:versionID="4765f3d8044b1d2e85922f9df8df8c13">
  <xsd:schema xmlns:xsd="http://www.w3.org/2001/XMLSchema" xmlns:xs="http://www.w3.org/2001/XMLSchema" xmlns:p="http://schemas.microsoft.com/office/2006/metadata/properties" xmlns:ns2="e529da04-1e3e-4ce1-8caf-d0e959ac5194" targetNamespace="http://schemas.microsoft.com/office/2006/metadata/properties" ma:root="true" ma:fieldsID="c2064deb3acd1542f6d47454fb1025d9" ns2:_="">
    <xsd:import namespace="e529da04-1e3e-4ce1-8caf-d0e959ac519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29da04-1e3e-4ce1-8caf-d0e959ac51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529da04-1e3e-4ce1-8caf-d0e959ac5194">
      <UserInfo>
        <DisplayName>Szabo, Jamie</DisplayName>
        <AccountId>45</AccountId>
        <AccountType/>
      </UserInfo>
    </SharedWithUsers>
  </documentManagement>
</p:properties>
</file>

<file path=customXml/itemProps1.xml><?xml version="1.0" encoding="utf-8"?>
<ds:datastoreItem xmlns:ds="http://schemas.openxmlformats.org/officeDocument/2006/customXml" ds:itemID="{5E9ADE9C-9BE6-4021-AFA8-42E482DD425F}"/>
</file>

<file path=customXml/itemProps2.xml><?xml version="1.0" encoding="utf-8"?>
<ds:datastoreItem xmlns:ds="http://schemas.openxmlformats.org/officeDocument/2006/customXml" ds:itemID="{0A1BCE8A-532B-4989-9C24-D4248C90C8B4}">
  <ds:schemaRefs>
    <ds:schemaRef ds:uri="http://schemas.microsoft.com/sharepoint/v3/contenttype/forms"/>
  </ds:schemaRefs>
</ds:datastoreItem>
</file>

<file path=customXml/itemProps3.xml><?xml version="1.0" encoding="utf-8"?>
<ds:datastoreItem xmlns:ds="http://schemas.openxmlformats.org/officeDocument/2006/customXml" ds:itemID="{00930558-2E6E-4A04-9352-70073C6EDA85}">
  <ds:schemaRefs>
    <ds:schemaRef ds:uri="1569398f-5e8b-4ecd-a02c-f72ec65fda51"/>
    <ds:schemaRef ds:uri="b7ed6854-838a-4ae4-ab1f-9e6f71bed5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3222</Words>
  <Application>Microsoft Macintosh PowerPoint</Application>
  <PresentationFormat>Widescreen</PresentationFormat>
  <Paragraphs>744</Paragraphs>
  <Slides>66</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66</vt:i4>
      </vt:variant>
    </vt:vector>
  </HeadingPairs>
  <TitlesOfParts>
    <vt:vector size="79" baseType="lpstr">
      <vt:lpstr>Arial</vt:lpstr>
      <vt:lpstr>Arial Black</vt:lpstr>
      <vt:lpstr>Arial Narrow</vt:lpstr>
      <vt:lpstr>Arial Nova</vt:lpstr>
      <vt:lpstr>Calibri</vt:lpstr>
      <vt:lpstr>Calibri Light</vt:lpstr>
      <vt:lpstr>Courier New</vt:lpstr>
      <vt:lpstr>Helvetica</vt:lpstr>
      <vt:lpstr>Wingdings</vt:lpstr>
      <vt:lpstr>Office Theme</vt:lpstr>
      <vt:lpstr>1_Office Theme</vt:lpstr>
      <vt:lpstr>2_Office Theme</vt:lpstr>
      <vt:lpstr>3_Office Theme</vt:lpstr>
      <vt:lpstr>Achieving Research Excellence:  Outlook for Federal Research Programs and Research Performance at MU and UMKC  Mun Y. Choi &amp; C. Mauli Agrawal</vt:lpstr>
      <vt:lpstr>MU R&amp;D Performance</vt:lpstr>
      <vt:lpstr>Why is Research Excellence Important?</vt:lpstr>
      <vt:lpstr>AAU Membership</vt:lpstr>
      <vt:lpstr>AAU Indicators of Research Excellence</vt:lpstr>
      <vt:lpstr>Under-Reporting of MU R&amp;D Expenditures</vt:lpstr>
      <vt:lpstr>PowerPoint Presentation</vt:lpstr>
      <vt:lpstr>PowerPoint Presentation</vt:lpstr>
      <vt:lpstr>Accurate Reporting of MU R&amp;D Expenditures</vt:lpstr>
      <vt:lpstr>PowerPoint Presentation</vt:lpstr>
      <vt:lpstr>MU Federal R&amp;D Exp. per Faculty</vt:lpstr>
      <vt:lpstr>PowerPoint Presentation</vt:lpstr>
      <vt:lpstr>PowerPoint Presentation</vt:lpstr>
      <vt:lpstr>MU Federal R&amp;D Performance</vt:lpstr>
      <vt:lpstr>PowerPoint Presentation</vt:lpstr>
      <vt:lpstr>Importance of Evaluating the R&amp;D Performance at the College/Department Levels</vt:lpstr>
      <vt:lpstr>PowerPoint Presentation</vt:lpstr>
      <vt:lpstr>PowerPoint Presentation</vt:lpstr>
      <vt:lpstr>PowerPoint Presentation</vt:lpstr>
      <vt:lpstr>MU’s Focus in Growing Research Performance</vt:lpstr>
      <vt:lpstr>PowerPoint Presentation</vt:lpstr>
      <vt:lpstr>PowerPoint Presentation</vt:lpstr>
      <vt:lpstr>R&amp;D Elements in the American Jobs Plan</vt:lpstr>
      <vt:lpstr>Key Scientific Focus Areas of NIH</vt:lpstr>
      <vt:lpstr>PowerPoint Presentation</vt:lpstr>
      <vt:lpstr>Key Scientific Focus Areas of Federal R&amp;D Agencies</vt:lpstr>
      <vt:lpstr>UMKC Research Strategic Overview</vt:lpstr>
      <vt:lpstr>Total proposals FY2016-21 </vt:lpstr>
      <vt:lpstr>Proposals per faculty</vt:lpstr>
      <vt:lpstr>Awards FY2016-2021 (all brand new awards) </vt:lpstr>
      <vt:lpstr>UMKC and other KC research peers</vt:lpstr>
      <vt:lpstr>Awarded dollar amount FY2016-2021 (Dollars in Thousands) </vt:lpstr>
      <vt:lpstr>R&amp;D expenditures (2016-2020) (Dollars in Thousands) </vt:lpstr>
      <vt:lpstr>Total R&amp;D expenditures per all faculty vs STEM/Health faculty</vt:lpstr>
      <vt:lpstr>Federal R&amp;D expenditures per faculty</vt:lpstr>
      <vt:lpstr>Number of advanced degrees conferred</vt:lpstr>
      <vt:lpstr>PowerPoint Presentation</vt:lpstr>
      <vt:lpstr>PowerPoint Presentation</vt:lpstr>
      <vt:lpstr>Faculty by tenure status</vt:lpstr>
      <vt:lpstr>Number of tenured and tenure-track faculty</vt:lpstr>
      <vt:lpstr>UMKC strategies to grow research</vt:lpstr>
      <vt:lpstr>UMKC Forward: Research excellence</vt:lpstr>
      <vt:lpstr>Center for Advancing Faculty Excellence (CAFE)</vt:lpstr>
      <vt:lpstr>UMKC progress toward Strategic Plan goals in research </vt:lpstr>
      <vt:lpstr>Areas of focus</vt:lpstr>
      <vt:lpstr>Questions?</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 Indicators of Research Excellence</vt:lpstr>
      <vt:lpstr>Objective Indicators of Research Excellence</vt:lpstr>
      <vt:lpstr>National Institutes of Health</vt:lpstr>
      <vt:lpstr>National Science Foundation</vt:lpstr>
      <vt:lpstr>Other Agencies of Note</vt:lpstr>
      <vt:lpstr>Research, Technology &amp; Manufacturing R&amp;D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Choi, Mun</dc:creator>
  <cp:lastModifiedBy>Choi, Mun</cp:lastModifiedBy>
  <cp:revision>1</cp:revision>
  <dcterms:created xsi:type="dcterms:W3CDTF">2020-10-23T14:26:04Z</dcterms:created>
  <dcterms:modified xsi:type="dcterms:W3CDTF">2021-09-02T11:40:38Z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0x0101009326D3402D0FCF47B7E84A1107246E62</vt:lpwstr>
  </property>
</Properties>
</file>